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256" r:id="rId5"/>
    <p:sldId id="284" r:id="rId6"/>
    <p:sldId id="277" r:id="rId7"/>
    <p:sldId id="290" r:id="rId8"/>
    <p:sldId id="291" r:id="rId9"/>
    <p:sldId id="287" r:id="rId10"/>
    <p:sldId id="282" r:id="rId11"/>
    <p:sldId id="283" r:id="rId12"/>
    <p:sldId id="262" r:id="rId13"/>
    <p:sldId id="263" r:id="rId14"/>
    <p:sldId id="264" r:id="rId15"/>
    <p:sldId id="258" r:id="rId16"/>
    <p:sldId id="288" r:id="rId17"/>
    <p:sldId id="286" r:id="rId18"/>
    <p:sldId id="275" r:id="rId19"/>
    <p:sldId id="28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0" autoAdjust="0"/>
    <p:restoredTop sz="94660"/>
  </p:normalViewPr>
  <p:slideViewPr>
    <p:cSldViewPr snapToGrid="0">
      <p:cViewPr varScale="1">
        <p:scale>
          <a:sx n="75" d="100"/>
          <a:sy n="75" d="100"/>
        </p:scale>
        <p:origin x="96" y="3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7939C-241D-4FDC-8DE8-4EE3F462EE22}" type="datetimeFigureOut">
              <a:rPr lang="en-US" smtClean="0"/>
              <a:t>28/10/2024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AF473-2665-42A7-89E3-C7BA7EB58D1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48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3215B1E-B289-4C56-BCC0-2AB8CF93E2A1}"/>
              </a:ext>
            </a:extLst>
          </p:cNvPr>
          <p:cNvSpPr/>
          <p:nvPr userDrawn="1"/>
        </p:nvSpPr>
        <p:spPr>
          <a:xfrm>
            <a:off x="8610600" y="0"/>
            <a:ext cx="35814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465970"/>
            <a:ext cx="5739882" cy="2387600"/>
          </a:xfrm>
        </p:spPr>
        <p:txBody>
          <a:bodyPr anchor="b">
            <a:normAutofit/>
          </a:bodyPr>
          <a:lstStyle>
            <a:lvl1pPr algn="l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159827"/>
            <a:ext cx="5739882" cy="783773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5037"/>
            <a:ext cx="4573200" cy="1325563"/>
          </a:xfrm>
        </p:spPr>
        <p:txBody>
          <a:bodyPr/>
          <a:lstStyle>
            <a:lvl1pPr algn="l">
              <a:defRPr b="1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021635" y="2039382"/>
            <a:ext cx="2105186" cy="36512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16CC17AD-6E52-42E9-989B-FB086C64DFD1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5021635" y="2408260"/>
            <a:ext cx="2105186" cy="365125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36B0D72-6C95-4E3A-A679-D94CB154306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043407" y="4770420"/>
            <a:ext cx="2105186" cy="36512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7E6E1537-8CF9-4C86-8E25-29BFFDAFDDD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043407" y="5139298"/>
            <a:ext cx="2105186" cy="365125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755E9ED2-721A-416D-AFA6-B57E6B8D8C5D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757407" y="4758255"/>
            <a:ext cx="2105186" cy="36512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0DE1C87C-07E3-42FC-9B43-81D789BF794B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757407" y="5127133"/>
            <a:ext cx="2105186" cy="365125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8556C5D2-9D30-44C4-95EA-DA672356995D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471407" y="4770420"/>
            <a:ext cx="2105186" cy="36512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BB8DD76A-44FE-4266-9CE3-FC74ACF61470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71407" y="5139298"/>
            <a:ext cx="2105186" cy="365125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BB7FB830-D9B0-43D8-B279-D8A3831911C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615407" y="4758255"/>
            <a:ext cx="2105186" cy="36512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DA699CE9-2DCD-4D59-B359-D7D3511A2158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615407" y="5127133"/>
            <a:ext cx="2105186" cy="365125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8" name="Text Placeholder 8">
            <a:extLst>
              <a:ext uri="{FF2B5EF4-FFF2-40B4-BE49-F238E27FC236}">
                <a16:creationId xmlns:a16="http://schemas.microsoft.com/office/drawing/2014/main" id="{5B0C1AF9-7ECA-4F02-B71D-97228D05B03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329407" y="4770420"/>
            <a:ext cx="2105186" cy="36512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29" name="Text Placeholder 8">
            <a:extLst>
              <a:ext uri="{FF2B5EF4-FFF2-40B4-BE49-F238E27FC236}">
                <a16:creationId xmlns:a16="http://schemas.microsoft.com/office/drawing/2014/main" id="{FE515F87-B08B-4273-9427-B4477D68E33E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329407" y="5139298"/>
            <a:ext cx="2105186" cy="365125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2353FBD-19BF-45E4-A6F5-4217CDAAA52E}"/>
              </a:ext>
            </a:extLst>
          </p:cNvPr>
          <p:cNvCxnSpPr/>
          <p:nvPr userDrawn="1"/>
        </p:nvCxnSpPr>
        <p:spPr>
          <a:xfrm>
            <a:off x="1513114" y="3875317"/>
            <a:ext cx="9111343" cy="0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Date Placeholder 4">
            <a:extLst>
              <a:ext uri="{FF2B5EF4-FFF2-40B4-BE49-F238E27FC236}">
                <a16:creationId xmlns:a16="http://schemas.microsoft.com/office/drawing/2014/main" id="{BA4BCF05-CDFF-42C0-A406-D762B747C7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42" name="Footer Placeholder 5">
            <a:extLst>
              <a:ext uri="{FF2B5EF4-FFF2-40B4-BE49-F238E27FC236}">
                <a16:creationId xmlns:a16="http://schemas.microsoft.com/office/drawing/2014/main" id="{FE043986-6365-4919-A13C-B1086DCFF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43" name="Slide Number Placeholder 6">
            <a:extLst>
              <a:ext uri="{FF2B5EF4-FFF2-40B4-BE49-F238E27FC236}">
                <a16:creationId xmlns:a16="http://schemas.microsoft.com/office/drawing/2014/main" id="{4FD22B22-DA9C-4B3F-A67F-D0729127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AFAB3CE1-D027-49AE-8023-7D6E330C7E2D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852057"/>
            <a:ext cx="0" cy="1643743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B59BE6F-06DF-4031-A366-9BF6A53377C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611592" y="3872164"/>
            <a:ext cx="0" cy="623636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88442AB-AF81-4C81-B0CE-584EE410EB92}"/>
              </a:ext>
            </a:extLst>
          </p:cNvPr>
          <p:cNvCxnSpPr>
            <a:cxnSpLocks/>
          </p:cNvCxnSpPr>
          <p:nvPr userDrawn="1"/>
        </p:nvCxnSpPr>
        <p:spPr>
          <a:xfrm flipV="1">
            <a:off x="1513114" y="3872164"/>
            <a:ext cx="0" cy="623636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35F27884-729D-4CA6-A08A-92EBC733CCB5}"/>
              </a:ext>
            </a:extLst>
          </p:cNvPr>
          <p:cNvCxnSpPr>
            <a:cxnSpLocks/>
          </p:cNvCxnSpPr>
          <p:nvPr userDrawn="1"/>
        </p:nvCxnSpPr>
        <p:spPr>
          <a:xfrm flipV="1">
            <a:off x="3815938" y="3872164"/>
            <a:ext cx="0" cy="623636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1F7E5A1-BEA5-447F-BED5-E18F7A1D9A37}"/>
              </a:ext>
            </a:extLst>
          </p:cNvPr>
          <p:cNvCxnSpPr>
            <a:cxnSpLocks/>
          </p:cNvCxnSpPr>
          <p:nvPr userDrawn="1"/>
        </p:nvCxnSpPr>
        <p:spPr>
          <a:xfrm flipV="1">
            <a:off x="8381011" y="3872164"/>
            <a:ext cx="0" cy="623636"/>
          </a:xfrm>
          <a:prstGeom prst="line">
            <a:avLst/>
          </a:prstGeom>
          <a:ln w="2857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5084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right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0" y="2376805"/>
            <a:ext cx="5013960" cy="132556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0" y="4150042"/>
            <a:ext cx="5013960" cy="196119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197FF6-6321-41EE-A0C4-DEC0761A3C01}"/>
              </a:ext>
            </a:extLst>
          </p:cNvPr>
          <p:cNvSpPr/>
          <p:nvPr userDrawn="1"/>
        </p:nvSpPr>
        <p:spPr>
          <a:xfrm>
            <a:off x="0" y="0"/>
            <a:ext cx="417576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45EFDD-D97D-44D9-8A6D-0FACEE0964B3}"/>
              </a:ext>
            </a:extLst>
          </p:cNvPr>
          <p:cNvSpPr/>
          <p:nvPr userDrawn="1"/>
        </p:nvSpPr>
        <p:spPr>
          <a:xfrm flipV="1">
            <a:off x="371856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Date Placeholder 4">
            <a:extLst>
              <a:ext uri="{FF2B5EF4-FFF2-40B4-BE49-F238E27FC236}">
                <a16:creationId xmlns:a16="http://schemas.microsoft.com/office/drawing/2014/main" id="{9ECA7294-D791-453A-AEDA-C7BC2C83BA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E3F008A3-FE03-4B55-99DE-C66C7215F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561AA2A7-90C9-48FA-A998-4CB16275A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5030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3215B1E-B289-4C56-BCC0-2AB8CF93E2A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13571"/>
            <a:ext cx="4419600" cy="1659716"/>
          </a:xfrm>
        </p:spPr>
        <p:txBody>
          <a:bodyPr anchor="ctr">
            <a:normAutofit/>
          </a:bodyPr>
          <a:lstStyle>
            <a:lvl1pPr algn="ctr">
              <a:defRPr sz="5400" b="1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2" y="2348318"/>
            <a:ext cx="2743200" cy="165971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2857" cy="365125"/>
          </a:xfrm>
        </p:spPr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2514600" cy="365125"/>
          </a:xfrm>
        </p:spPr>
        <p:txBody>
          <a:bodyPr/>
          <a:lstStyle>
            <a:lvl1pPr algn="r"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9684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434EB92-62CF-4273-86A4-59223DABDBB8}"/>
              </a:ext>
            </a:extLst>
          </p:cNvPr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9A25F60-1F94-4EB8-AECE-53F9C3EBF6AC}"/>
              </a:ext>
            </a:extLst>
          </p:cNvPr>
          <p:cNvSpPr/>
          <p:nvPr userDrawn="1"/>
        </p:nvSpPr>
        <p:spPr>
          <a:xfrm>
            <a:off x="0" y="6509657"/>
            <a:ext cx="12192000" cy="34834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3080657"/>
          </a:xfrm>
        </p:spPr>
        <p:txBody>
          <a:bodyPr anchor="ctr"/>
          <a:lstStyle>
            <a:lvl1pPr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A74BA5A7-7918-4C65-BAAB-14B3A1E2B4E4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521612" y="2601972"/>
            <a:ext cx="1476000" cy="1476000"/>
          </a:xfrm>
          <a:noFill/>
          <a:ln w="396875" cap="sq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7" name="Picture Placeholder 15">
            <a:extLst>
              <a:ext uri="{FF2B5EF4-FFF2-40B4-BE49-F238E27FC236}">
                <a16:creationId xmlns:a16="http://schemas.microsoft.com/office/drawing/2014/main" id="{0C5DF728-AFC5-467F-86BF-45BBD7787257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079382" y="2601972"/>
            <a:ext cx="1476000" cy="1476000"/>
          </a:xfrm>
          <a:noFill/>
          <a:ln w="396875" cap="sq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8" name="Picture Placeholder 15">
            <a:extLst>
              <a:ext uri="{FF2B5EF4-FFF2-40B4-BE49-F238E27FC236}">
                <a16:creationId xmlns:a16="http://schemas.microsoft.com/office/drawing/2014/main" id="{BBFE7B80-0990-424B-A099-BFECB5508302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6637152" y="2601972"/>
            <a:ext cx="1476000" cy="1476000"/>
          </a:xfrm>
          <a:noFill/>
          <a:ln w="396875" cap="sq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9" name="Picture Placeholder 15">
            <a:extLst>
              <a:ext uri="{FF2B5EF4-FFF2-40B4-BE49-F238E27FC236}">
                <a16:creationId xmlns:a16="http://schemas.microsoft.com/office/drawing/2014/main" id="{5B4A0F3D-F23F-4072-9FF5-6CFE888CE1E0}"/>
              </a:ext>
            </a:extLst>
          </p:cNvPr>
          <p:cNvSpPr>
            <a:spLocks noGrp="1"/>
          </p:cNvSpPr>
          <p:nvPr>
            <p:ph type="pic" sz="quarter" idx="45"/>
          </p:nvPr>
        </p:nvSpPr>
        <p:spPr>
          <a:xfrm>
            <a:off x="9194922" y="2601972"/>
            <a:ext cx="1476000" cy="1476000"/>
          </a:xfrm>
          <a:noFill/>
          <a:ln w="396875" cap="sq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14F97182-060B-42D4-9BD6-AADEBB4691F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14950" y="4624131"/>
            <a:ext cx="2105186" cy="36512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C32DCEC-D4CF-4F91-ABA7-22726A1E992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214950" y="4993009"/>
            <a:ext cx="2105186" cy="365125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04BECAB1-5EBD-4BC7-8F7A-8B4CA80746C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3764623" y="4624131"/>
            <a:ext cx="2105186" cy="36512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8D671F83-5A25-4513-86E5-FFBF3BF3106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764623" y="4993009"/>
            <a:ext cx="2105186" cy="365125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F6EE3639-A148-489C-A695-7EA2313AEF3B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314296" y="4624131"/>
            <a:ext cx="2105186" cy="36512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20" name="Text Placeholder 8">
            <a:extLst>
              <a:ext uri="{FF2B5EF4-FFF2-40B4-BE49-F238E27FC236}">
                <a16:creationId xmlns:a16="http://schemas.microsoft.com/office/drawing/2014/main" id="{BB55BB21-9247-450C-9A9D-D2AD9161E10F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314296" y="4993009"/>
            <a:ext cx="2105186" cy="365125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934A7F7B-4591-45E6-AF17-EC81162B7336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8863969" y="4624131"/>
            <a:ext cx="2105186" cy="365125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  <a:endParaRPr lang="en-ZA"/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730702B6-2129-4FAB-8868-58B59C11FFC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863969" y="4993009"/>
            <a:ext cx="2105186" cy="365125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Title</a:t>
            </a:r>
            <a:endParaRPr lang="en-ZA"/>
          </a:p>
        </p:txBody>
      </p:sp>
      <p:sp>
        <p:nvSpPr>
          <p:cNvPr id="24" name="Date Placeholder 4">
            <a:extLst>
              <a:ext uri="{FF2B5EF4-FFF2-40B4-BE49-F238E27FC236}">
                <a16:creationId xmlns:a16="http://schemas.microsoft.com/office/drawing/2014/main" id="{AD0AC7DB-F500-41DA-8326-3ED61B33F9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25" name="Footer Placeholder 5">
            <a:extLst>
              <a:ext uri="{FF2B5EF4-FFF2-40B4-BE49-F238E27FC236}">
                <a16:creationId xmlns:a16="http://schemas.microsoft.com/office/drawing/2014/main" id="{798612DF-528A-42D7-8634-25EFF6159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26" name="Slide Number Placeholder 6">
            <a:extLst>
              <a:ext uri="{FF2B5EF4-FFF2-40B4-BE49-F238E27FC236}">
                <a16:creationId xmlns:a16="http://schemas.microsoft.com/office/drawing/2014/main" id="{1E3817B4-A707-4ACC-9CAC-E32B5E0A4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862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0" y="822325"/>
            <a:ext cx="5684520" cy="132556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0" y="2595562"/>
            <a:ext cx="5684520" cy="318103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197FF6-6321-41EE-A0C4-DEC0761A3C01}"/>
              </a:ext>
            </a:extLst>
          </p:cNvPr>
          <p:cNvSpPr/>
          <p:nvPr userDrawn="1"/>
        </p:nvSpPr>
        <p:spPr>
          <a:xfrm>
            <a:off x="0" y="0"/>
            <a:ext cx="4175760" cy="384048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45EFDD-D97D-44D9-8A6D-0FACEE0964B3}"/>
              </a:ext>
            </a:extLst>
          </p:cNvPr>
          <p:cNvSpPr/>
          <p:nvPr userDrawn="1"/>
        </p:nvSpPr>
        <p:spPr>
          <a:xfrm flipV="1">
            <a:off x="0" y="3840480"/>
            <a:ext cx="4175760" cy="20878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4E59D1-0F68-4FA3-944D-63FCD442DA66}"/>
              </a:ext>
            </a:extLst>
          </p:cNvPr>
          <p:cNvSpPr/>
          <p:nvPr userDrawn="1"/>
        </p:nvSpPr>
        <p:spPr>
          <a:xfrm flipV="1">
            <a:off x="0" y="5928360"/>
            <a:ext cx="4175760" cy="929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Date Placeholder 4">
            <a:extLst>
              <a:ext uri="{FF2B5EF4-FFF2-40B4-BE49-F238E27FC236}">
                <a16:creationId xmlns:a16="http://schemas.microsoft.com/office/drawing/2014/main" id="{2FF674D8-A0B1-4D60-AB18-A733984F70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22" name="Footer Placeholder 5">
            <a:extLst>
              <a:ext uri="{FF2B5EF4-FFF2-40B4-BE49-F238E27FC236}">
                <a16:creationId xmlns:a16="http://schemas.microsoft.com/office/drawing/2014/main" id="{7E0AFFFB-7406-40B3-B2D5-18288BEA5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23" name="Slide Number Placeholder 6">
            <a:extLst>
              <a:ext uri="{FF2B5EF4-FFF2-40B4-BE49-F238E27FC236}">
                <a16:creationId xmlns:a16="http://schemas.microsoft.com/office/drawing/2014/main" id="{0D2AF818-9E4C-485A-8EA3-3BD5917D5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2325"/>
            <a:ext cx="5684520" cy="132556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95562"/>
            <a:ext cx="5684520" cy="44155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00" b="1" kern="1200" dirty="0" smtClean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9197FF6-6321-41EE-A0C4-DEC0761A3C01}"/>
              </a:ext>
            </a:extLst>
          </p:cNvPr>
          <p:cNvSpPr/>
          <p:nvPr userDrawn="1"/>
        </p:nvSpPr>
        <p:spPr>
          <a:xfrm>
            <a:off x="8016240" y="0"/>
            <a:ext cx="2401389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545EFDD-D97D-44D9-8A6D-0FACEE0964B3}"/>
              </a:ext>
            </a:extLst>
          </p:cNvPr>
          <p:cNvSpPr/>
          <p:nvPr userDrawn="1"/>
        </p:nvSpPr>
        <p:spPr>
          <a:xfrm flipV="1">
            <a:off x="10417629" y="0"/>
            <a:ext cx="177437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4E59D1-0F68-4FA3-944D-63FCD442DA66}"/>
              </a:ext>
            </a:extLst>
          </p:cNvPr>
          <p:cNvSpPr/>
          <p:nvPr userDrawn="1"/>
        </p:nvSpPr>
        <p:spPr>
          <a:xfrm flipV="1">
            <a:off x="11800114" y="0"/>
            <a:ext cx="391886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20C3808-5997-40A2-83EF-E2136C52EFE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38200" y="4529818"/>
            <a:ext cx="5684520" cy="44155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lang="en-US" sz="1800" b="1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AD9A34D-2599-4944-8F4B-6953690367EE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38200" y="3040514"/>
            <a:ext cx="5684520" cy="1106942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D123A04-698E-4E6B-BB2C-C4FCA2CFBB9A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838200" y="4993888"/>
            <a:ext cx="5684520" cy="1106942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Date Placeholder 4">
            <a:extLst>
              <a:ext uri="{FF2B5EF4-FFF2-40B4-BE49-F238E27FC236}">
                <a16:creationId xmlns:a16="http://schemas.microsoft.com/office/drawing/2014/main" id="{8BC6F0B0-7E88-4658-BED0-B126DDE797A0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1B454B68-B7BD-4197-BF00-63964D76348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BAA42605-D696-484D-B611-62CB3140EAC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5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6824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ur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2A3DF3F-0A0C-4018-A9D5-6DE43170F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4742" y="822325"/>
            <a:ext cx="9329058" cy="1325563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2E9ED8E-C27B-434B-BABA-E66DF12C50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4742" y="2595562"/>
            <a:ext cx="4334689" cy="4742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9EBAE4-D52F-453F-8270-8B6E097489BF}"/>
              </a:ext>
            </a:extLst>
          </p:cNvPr>
          <p:cNvSpPr/>
          <p:nvPr userDrawn="1"/>
        </p:nvSpPr>
        <p:spPr>
          <a:xfrm>
            <a:off x="0" y="-1"/>
            <a:ext cx="674914" cy="685799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FC540D-D53A-486F-96EA-3488254DA8F1}"/>
              </a:ext>
            </a:extLst>
          </p:cNvPr>
          <p:cNvSpPr/>
          <p:nvPr userDrawn="1"/>
        </p:nvSpPr>
        <p:spPr>
          <a:xfrm flipV="1">
            <a:off x="674914" y="0"/>
            <a:ext cx="67491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A5699F8-E412-4D90-AD9E-5A933F03D67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019111" y="2595562"/>
            <a:ext cx="4334689" cy="4742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C6CD4EE-A2DF-4227-8E8E-061E1811B31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2024742" y="4446132"/>
            <a:ext cx="4334689" cy="4742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BD7E863-25A7-4713-A3A0-9A5F432FE00D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7019111" y="4446132"/>
            <a:ext cx="4334689" cy="4742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 b="1">
                <a:solidFill>
                  <a:schemeClr val="accent2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13EEC52D-9939-4E0F-B26E-6287735877F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024740" y="3069773"/>
            <a:ext cx="4334689" cy="1219201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F6A9263-89CC-446B-AA55-FA0F0180A706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019109" y="3069773"/>
            <a:ext cx="4334689" cy="1219201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73A562DC-F1FD-4766-B507-CC08FBA1EE68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024740" y="4920343"/>
            <a:ext cx="4334689" cy="1219201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4A99B91-CC4B-4964-B372-94ED4BB9A772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7019109" y="4920343"/>
            <a:ext cx="4334689" cy="1219201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Date Placeholder 4">
            <a:extLst>
              <a:ext uri="{FF2B5EF4-FFF2-40B4-BE49-F238E27FC236}">
                <a16:creationId xmlns:a16="http://schemas.microsoft.com/office/drawing/2014/main" id="{5413A312-123E-4C7A-864E-C120568D6037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2024740" y="6356350"/>
            <a:ext cx="1556659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22" name="Footer Placeholder 5">
            <a:extLst>
              <a:ext uri="{FF2B5EF4-FFF2-40B4-BE49-F238E27FC236}">
                <a16:creationId xmlns:a16="http://schemas.microsoft.com/office/drawing/2014/main" id="{F3306EE3-B07E-48BA-A4EE-EAFE9A458C38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038600" y="6356350"/>
            <a:ext cx="5268686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23" name="Slide Number Placeholder 6">
            <a:extLst>
              <a:ext uri="{FF2B5EF4-FFF2-40B4-BE49-F238E27FC236}">
                <a16:creationId xmlns:a16="http://schemas.microsoft.com/office/drawing/2014/main" id="{6A049DF0-5C6A-4542-841D-C03F62304820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9764486" y="6356350"/>
            <a:ext cx="1589314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53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left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79BF9015-BE24-42C7-B20B-596FE57DE3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73480" y="3864426"/>
            <a:ext cx="5684520" cy="737734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7368391-D103-4780-88AC-9746C0359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3480" y="4879291"/>
            <a:ext cx="5684520" cy="13255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A0B4B24-EFFA-49CE-88D9-B8E2ECE17208}"/>
              </a:ext>
            </a:extLst>
          </p:cNvPr>
          <p:cNvSpPr/>
          <p:nvPr userDrawn="1"/>
        </p:nvSpPr>
        <p:spPr>
          <a:xfrm>
            <a:off x="0" y="0"/>
            <a:ext cx="121920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94AD39F-C2DD-4F6A-8AB9-EA5E0024EB1C}"/>
              </a:ext>
            </a:extLst>
          </p:cNvPr>
          <p:cNvSpPr/>
          <p:nvPr userDrawn="1"/>
        </p:nvSpPr>
        <p:spPr>
          <a:xfrm flipV="1">
            <a:off x="8016240" y="0"/>
            <a:ext cx="417576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Date Placeholder 4">
            <a:extLst>
              <a:ext uri="{FF2B5EF4-FFF2-40B4-BE49-F238E27FC236}">
                <a16:creationId xmlns:a16="http://schemas.microsoft.com/office/drawing/2014/main" id="{38ABA718-1AEF-413D-964E-FA9CA8EDD8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83AD3-B30F-42CE-99A0-D50CDB9C951F}"/>
              </a:ext>
            </a:extLst>
          </p:cNvPr>
          <p:cNvSpPr/>
          <p:nvPr userDrawn="1"/>
        </p:nvSpPr>
        <p:spPr>
          <a:xfrm>
            <a:off x="8011886" y="3429000"/>
            <a:ext cx="4180114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BCCB3A69-6840-43C8-94EB-C3EF41DBC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B374594B-C272-477C-B1DB-A1E214CED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643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enter text with top bor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3740" y="1957701"/>
            <a:ext cx="5684520" cy="1305562"/>
          </a:xfrm>
        </p:spPr>
        <p:txBody>
          <a:bodyPr anchor="b"/>
          <a:lstStyle>
            <a:lvl1pPr algn="ctr">
              <a:defRPr b="1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3740" y="3429000"/>
            <a:ext cx="5684520" cy="2347596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accent4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217CA4-9423-45D5-AD1D-2415B600F1DD}"/>
              </a:ext>
            </a:extLst>
          </p:cNvPr>
          <p:cNvSpPr/>
          <p:nvPr userDrawn="1"/>
        </p:nvSpPr>
        <p:spPr>
          <a:xfrm>
            <a:off x="0" y="0"/>
            <a:ext cx="12192000" cy="10814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525B7F-8292-4AE6-B9B3-F6C0621F1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E86D52-9DFB-4D69-BF39-2C163B394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B91A39-D816-4317-AA23-55510F9D3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607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enter tex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3740" y="1957701"/>
            <a:ext cx="5684520" cy="1305562"/>
          </a:xfrm>
        </p:spPr>
        <p:txBody>
          <a:bodyPr anchor="b"/>
          <a:lstStyle>
            <a:lvl1pPr algn="ctr">
              <a:defRPr b="1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3740" y="3429000"/>
            <a:ext cx="5684520" cy="2347596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1600">
                <a:solidFill>
                  <a:schemeClr val="accent4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7B514D1-FFF2-4784-BC98-5C209566EB25}"/>
              </a:ext>
            </a:extLst>
          </p:cNvPr>
          <p:cNvSpPr/>
          <p:nvPr userDrawn="1"/>
        </p:nvSpPr>
        <p:spPr>
          <a:xfrm>
            <a:off x="0" y="0"/>
            <a:ext cx="1915886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775047-FCCD-48A9-AE4B-E4619B3FA069}"/>
              </a:ext>
            </a:extLst>
          </p:cNvPr>
          <p:cNvSpPr/>
          <p:nvPr userDrawn="1"/>
        </p:nvSpPr>
        <p:spPr>
          <a:xfrm>
            <a:off x="10276114" y="0"/>
            <a:ext cx="1915886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Date Placeholder 4">
            <a:extLst>
              <a:ext uri="{FF2B5EF4-FFF2-40B4-BE49-F238E27FC236}">
                <a16:creationId xmlns:a16="http://schemas.microsoft.com/office/drawing/2014/main" id="{E57E5351-59BE-4BC8-83D8-BABF23172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7F2C600D-D61A-47D7-88A2-66D269DCB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10" name="Slide Number Placeholder 6">
            <a:extLst>
              <a:ext uri="{FF2B5EF4-FFF2-40B4-BE49-F238E27FC236}">
                <a16:creationId xmlns:a16="http://schemas.microsoft.com/office/drawing/2014/main" id="{E257B2EA-F7F2-4B84-A989-76BF9D0F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5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526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90D749F-1509-46B1-B8ED-3506AC084799}"/>
              </a:ext>
            </a:extLst>
          </p:cNvPr>
          <p:cNvSpPr/>
          <p:nvPr userDrawn="1"/>
        </p:nvSpPr>
        <p:spPr>
          <a:xfrm>
            <a:off x="0" y="0"/>
            <a:ext cx="12192000" cy="198148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5607" y="4553832"/>
            <a:ext cx="2105186" cy="678667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620807" y="4553832"/>
            <a:ext cx="2105186" cy="678667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2</a:t>
            </a:r>
            <a:endParaRPr lang="en-ZA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466007" y="4553832"/>
            <a:ext cx="2105186" cy="678667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3</a:t>
            </a:r>
            <a:endParaRPr lang="en-ZA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9CB783F5-ED01-464E-9185-F05CFA0E84C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311207" y="4553832"/>
            <a:ext cx="2105186" cy="678667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4</a:t>
            </a:r>
            <a:endParaRPr lang="en-ZA"/>
          </a:p>
        </p:txBody>
      </p:sp>
      <p:sp>
        <p:nvSpPr>
          <p:cNvPr id="21" name="Online Image Placeholder 20">
            <a:extLst>
              <a:ext uri="{FF2B5EF4-FFF2-40B4-BE49-F238E27FC236}">
                <a16:creationId xmlns:a16="http://schemas.microsoft.com/office/drawing/2014/main" id="{D25CFAE9-00ED-42E0-BC9A-37BA858979B3}"/>
              </a:ext>
            </a:extLst>
          </p:cNvPr>
          <p:cNvSpPr>
            <a:spLocks noGrp="1"/>
          </p:cNvSpPr>
          <p:nvPr>
            <p:ph type="clipArt" sz="quarter" idx="48"/>
          </p:nvPr>
        </p:nvSpPr>
        <p:spPr>
          <a:xfrm>
            <a:off x="1090200" y="3080256"/>
            <a:ext cx="1476375" cy="147478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22" name="Online Image Placeholder 20">
            <a:extLst>
              <a:ext uri="{FF2B5EF4-FFF2-40B4-BE49-F238E27FC236}">
                <a16:creationId xmlns:a16="http://schemas.microsoft.com/office/drawing/2014/main" id="{280D5B0E-3D2E-4146-9670-B596E8EBD129}"/>
              </a:ext>
            </a:extLst>
          </p:cNvPr>
          <p:cNvSpPr>
            <a:spLocks noGrp="1"/>
          </p:cNvSpPr>
          <p:nvPr>
            <p:ph type="clipArt" sz="quarter" idx="49"/>
          </p:nvPr>
        </p:nvSpPr>
        <p:spPr>
          <a:xfrm>
            <a:off x="3935025" y="3080256"/>
            <a:ext cx="1476375" cy="147478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23" name="Online Image Placeholder 20">
            <a:extLst>
              <a:ext uri="{FF2B5EF4-FFF2-40B4-BE49-F238E27FC236}">
                <a16:creationId xmlns:a16="http://schemas.microsoft.com/office/drawing/2014/main" id="{03D89936-E0D7-4618-9E72-EC1467568C21}"/>
              </a:ext>
            </a:extLst>
          </p:cNvPr>
          <p:cNvSpPr>
            <a:spLocks noGrp="1"/>
          </p:cNvSpPr>
          <p:nvPr>
            <p:ph type="clipArt" sz="quarter" idx="50"/>
          </p:nvPr>
        </p:nvSpPr>
        <p:spPr>
          <a:xfrm>
            <a:off x="6779850" y="3079044"/>
            <a:ext cx="1476375" cy="147478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24" name="Online Image Placeholder 20">
            <a:extLst>
              <a:ext uri="{FF2B5EF4-FFF2-40B4-BE49-F238E27FC236}">
                <a16:creationId xmlns:a16="http://schemas.microsoft.com/office/drawing/2014/main" id="{08A2E99E-9F83-4666-BD35-056C88AEBFB1}"/>
              </a:ext>
            </a:extLst>
          </p:cNvPr>
          <p:cNvSpPr>
            <a:spLocks noGrp="1"/>
          </p:cNvSpPr>
          <p:nvPr>
            <p:ph type="clipArt" sz="quarter" idx="51"/>
          </p:nvPr>
        </p:nvSpPr>
        <p:spPr>
          <a:xfrm>
            <a:off x="9625612" y="3079044"/>
            <a:ext cx="1476375" cy="147478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25" name="Date Placeholder 4">
            <a:extLst>
              <a:ext uri="{FF2B5EF4-FFF2-40B4-BE49-F238E27FC236}">
                <a16:creationId xmlns:a16="http://schemas.microsoft.com/office/drawing/2014/main" id="{8B2D064B-EC57-4EA9-96ED-918E61BFD5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26" name="Footer Placeholder 5">
            <a:extLst>
              <a:ext uri="{FF2B5EF4-FFF2-40B4-BE49-F238E27FC236}">
                <a16:creationId xmlns:a16="http://schemas.microsoft.com/office/drawing/2014/main" id="{B2A70FF9-0C32-4443-A788-56E40DD78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27" name="Slide Number Placeholder 6">
            <a:extLst>
              <a:ext uri="{FF2B5EF4-FFF2-40B4-BE49-F238E27FC236}">
                <a16:creationId xmlns:a16="http://schemas.microsoft.com/office/drawing/2014/main" id="{D51176E4-E898-4497-ACF7-72CFF75FE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236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four image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BCCBC51-CB80-441C-9628-70A3BFA8C31A}"/>
              </a:ext>
            </a:extLst>
          </p:cNvPr>
          <p:cNvSpPr/>
          <p:nvPr userDrawn="1"/>
        </p:nvSpPr>
        <p:spPr>
          <a:xfrm>
            <a:off x="0" y="3429000"/>
            <a:ext cx="48768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90D749F-1509-46B1-B8ED-3506AC084799}"/>
              </a:ext>
            </a:extLst>
          </p:cNvPr>
          <p:cNvSpPr/>
          <p:nvPr userDrawn="1"/>
        </p:nvSpPr>
        <p:spPr>
          <a:xfrm>
            <a:off x="0" y="1"/>
            <a:ext cx="4876800" cy="3429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2621139"/>
          </a:xfrm>
        </p:spPr>
        <p:txBody>
          <a:bodyPr anchor="b"/>
          <a:lstStyle>
            <a:lvl1pPr algn="l">
              <a:defRPr b="1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073368" y="2131457"/>
            <a:ext cx="2105186" cy="365126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24518" y="2131457"/>
            <a:ext cx="2105186" cy="365126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2</a:t>
            </a:r>
            <a:endParaRPr lang="en-ZA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074118" y="4874657"/>
            <a:ext cx="2105186" cy="365126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3</a:t>
            </a:r>
            <a:endParaRPr lang="en-ZA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9CB783F5-ED01-464E-9185-F05CFA0E84C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919318" y="4874657"/>
            <a:ext cx="2105186" cy="365126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 b="1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4</a:t>
            </a:r>
            <a:endParaRPr lang="en-ZA"/>
          </a:p>
        </p:txBody>
      </p:sp>
      <p:sp>
        <p:nvSpPr>
          <p:cNvPr id="21" name="Online Image Placeholder 20">
            <a:extLst>
              <a:ext uri="{FF2B5EF4-FFF2-40B4-BE49-F238E27FC236}">
                <a16:creationId xmlns:a16="http://schemas.microsoft.com/office/drawing/2014/main" id="{D25CFAE9-00ED-42E0-BC9A-37BA858979B3}"/>
              </a:ext>
            </a:extLst>
          </p:cNvPr>
          <p:cNvSpPr>
            <a:spLocks noGrp="1"/>
          </p:cNvSpPr>
          <p:nvPr>
            <p:ph type="clipArt" sz="quarter" idx="48"/>
          </p:nvPr>
        </p:nvSpPr>
        <p:spPr>
          <a:xfrm>
            <a:off x="6387961" y="643469"/>
            <a:ext cx="1476375" cy="147478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22" name="Online Image Placeholder 20">
            <a:extLst>
              <a:ext uri="{FF2B5EF4-FFF2-40B4-BE49-F238E27FC236}">
                <a16:creationId xmlns:a16="http://schemas.microsoft.com/office/drawing/2014/main" id="{280D5B0E-3D2E-4146-9670-B596E8EBD129}"/>
              </a:ext>
            </a:extLst>
          </p:cNvPr>
          <p:cNvSpPr>
            <a:spLocks noGrp="1"/>
          </p:cNvSpPr>
          <p:nvPr>
            <p:ph type="clipArt" sz="quarter" idx="49"/>
          </p:nvPr>
        </p:nvSpPr>
        <p:spPr>
          <a:xfrm>
            <a:off x="9238736" y="643469"/>
            <a:ext cx="1476375" cy="147478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23" name="Online Image Placeholder 20">
            <a:extLst>
              <a:ext uri="{FF2B5EF4-FFF2-40B4-BE49-F238E27FC236}">
                <a16:creationId xmlns:a16="http://schemas.microsoft.com/office/drawing/2014/main" id="{03D89936-E0D7-4618-9E72-EC1467568C21}"/>
              </a:ext>
            </a:extLst>
          </p:cNvPr>
          <p:cNvSpPr>
            <a:spLocks noGrp="1"/>
          </p:cNvSpPr>
          <p:nvPr>
            <p:ph type="clipArt" sz="quarter" idx="50"/>
          </p:nvPr>
        </p:nvSpPr>
        <p:spPr>
          <a:xfrm>
            <a:off x="6387961" y="3385457"/>
            <a:ext cx="1476375" cy="147478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24" name="Online Image Placeholder 20">
            <a:extLst>
              <a:ext uri="{FF2B5EF4-FFF2-40B4-BE49-F238E27FC236}">
                <a16:creationId xmlns:a16="http://schemas.microsoft.com/office/drawing/2014/main" id="{08A2E99E-9F83-4666-BD35-056C88AEBFB1}"/>
              </a:ext>
            </a:extLst>
          </p:cNvPr>
          <p:cNvSpPr>
            <a:spLocks noGrp="1"/>
          </p:cNvSpPr>
          <p:nvPr>
            <p:ph type="clipArt" sz="quarter" idx="51"/>
          </p:nvPr>
        </p:nvSpPr>
        <p:spPr>
          <a:xfrm>
            <a:off x="9233723" y="3385457"/>
            <a:ext cx="1476375" cy="1474788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A1CBAE-F2E5-4866-A865-C55E62573492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38200" y="4112198"/>
            <a:ext cx="3200400" cy="1395974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DA996B3F-2EC7-495F-920F-B21C55D9428F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073368" y="2577595"/>
            <a:ext cx="2105186" cy="365126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1</a:t>
            </a:r>
            <a:endParaRPr lang="en-ZA"/>
          </a:p>
        </p:txBody>
      </p:sp>
      <p:sp>
        <p:nvSpPr>
          <p:cNvPr id="17" name="Text Placeholder 8">
            <a:extLst>
              <a:ext uri="{FF2B5EF4-FFF2-40B4-BE49-F238E27FC236}">
                <a16:creationId xmlns:a16="http://schemas.microsoft.com/office/drawing/2014/main" id="{8F06E2A5-B7ED-4E1B-9B77-DFF175FA257A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8924518" y="2577595"/>
            <a:ext cx="2105186" cy="365126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2</a:t>
            </a:r>
            <a:endParaRPr lang="en-ZA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12A97F1-04F3-48EA-99B9-030059505D9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6074118" y="5320795"/>
            <a:ext cx="2105186" cy="365126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3</a:t>
            </a:r>
            <a:endParaRPr lang="en-ZA"/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8884A8E9-B6DB-4ADD-A85B-593F618E457A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919318" y="5320795"/>
            <a:ext cx="2105186" cy="365126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Bullet 4</a:t>
            </a:r>
            <a:endParaRPr lang="en-ZA"/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19E1EA5F-9EF0-45C3-94DD-6DF64F4DFA15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838201" y="5511642"/>
            <a:ext cx="3200400" cy="844707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Date Placeholder 4">
            <a:extLst>
              <a:ext uri="{FF2B5EF4-FFF2-40B4-BE49-F238E27FC236}">
                <a16:creationId xmlns:a16="http://schemas.microsoft.com/office/drawing/2014/main" id="{5EBE65FE-7980-4861-93F3-178D1931E7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31" name="Footer Placeholder 5">
            <a:extLst>
              <a:ext uri="{FF2B5EF4-FFF2-40B4-BE49-F238E27FC236}">
                <a16:creationId xmlns:a16="http://schemas.microsoft.com/office/drawing/2014/main" id="{5941D839-A1FC-4620-8485-F69D66D59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32" name="Slide Number Placeholder 6">
            <a:extLst>
              <a:ext uri="{FF2B5EF4-FFF2-40B4-BE49-F238E27FC236}">
                <a16:creationId xmlns:a16="http://schemas.microsoft.com/office/drawing/2014/main" id="{B3B8613F-19BE-4CDB-BC4C-C321B4B8F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4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5734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7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7/29/20XX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Employee orientation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7" r:id="rId3"/>
    <p:sldLayoutId id="2147483674" r:id="rId4"/>
    <p:sldLayoutId id="2147483671" r:id="rId5"/>
    <p:sldLayoutId id="2147483666" r:id="rId6"/>
    <p:sldLayoutId id="2147483669" r:id="rId7"/>
    <p:sldLayoutId id="2147483661" r:id="rId8"/>
    <p:sldLayoutId id="2147483676" r:id="rId9"/>
    <p:sldLayoutId id="2147483670" r:id="rId10"/>
    <p:sldLayoutId id="2147483667" r:id="rId11"/>
    <p:sldLayoutId id="2147483673" r:id="rId12"/>
    <p:sldLayoutId id="2147483651" r:id="rId13"/>
    <p:sldLayoutId id="2147483672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hyperlink" Target="mailto:natasha@contoso.com" TargetMode="Externa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python.org/downloads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huggingface.co/FacebookAI/xlm-roberta-base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sv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171" y="183514"/>
            <a:ext cx="8280400" cy="817972"/>
          </a:xfrm>
        </p:spPr>
        <p:txBody>
          <a:bodyPr anchor="ctr">
            <a:normAutofit/>
          </a:bodyPr>
          <a:lstStyle/>
          <a:p>
            <a:r>
              <a:rPr lang="en-US" sz="4400" dirty="0"/>
              <a:t>Natural Language Processing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03758" y="74174"/>
            <a:ext cx="3298962" cy="2123222"/>
          </a:xfrm>
        </p:spPr>
        <p:txBody>
          <a:bodyPr>
            <a:normAutofit/>
          </a:bodyPr>
          <a:lstStyle/>
          <a:p>
            <a:r>
              <a:rPr lang="en-US" sz="2000" dirty="0"/>
              <a:t>Students: </a:t>
            </a:r>
          </a:p>
          <a:p>
            <a:pPr marL="457200" indent="-457200">
              <a:buAutoNum type="arabicPeriod"/>
            </a:pPr>
            <a:r>
              <a:rPr lang="en-US" sz="2000" dirty="0"/>
              <a:t>Ngô Anh </a:t>
            </a:r>
            <a:r>
              <a:rPr lang="en-US" sz="2000" dirty="0" err="1"/>
              <a:t>Tuấn</a:t>
            </a: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Nguyễn </a:t>
            </a:r>
            <a:r>
              <a:rPr lang="en-US" sz="2000" dirty="0" err="1"/>
              <a:t>Mạnh</a:t>
            </a:r>
            <a:r>
              <a:rPr lang="en-US" sz="2000" dirty="0"/>
              <a:t> </a:t>
            </a:r>
            <a:r>
              <a:rPr lang="en-US" sz="2000" dirty="0" err="1"/>
              <a:t>Cường</a:t>
            </a: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/>
              <a:t>Hoàng Thái </a:t>
            </a:r>
            <a:r>
              <a:rPr lang="en-US" sz="2000" dirty="0" err="1"/>
              <a:t>Sơn</a:t>
            </a:r>
            <a:endParaRPr lang="en-US" sz="2000" dirty="0"/>
          </a:p>
          <a:p>
            <a:pPr marL="457200" indent="-457200">
              <a:buAutoNum type="arabicPeriod"/>
            </a:pPr>
            <a:r>
              <a:rPr lang="en-US" sz="2000" dirty="0" err="1"/>
              <a:t>Phạm</a:t>
            </a:r>
            <a:r>
              <a:rPr lang="en-US" sz="2000" dirty="0"/>
              <a:t> </a:t>
            </a:r>
            <a:r>
              <a:rPr lang="en-US" sz="2000" dirty="0" err="1"/>
              <a:t>Việt</a:t>
            </a:r>
            <a:r>
              <a:rPr lang="en-US" sz="2000" dirty="0"/>
              <a:t> </a:t>
            </a:r>
            <a:r>
              <a:rPr lang="en-US" sz="2000" dirty="0" err="1"/>
              <a:t>Dương</a:t>
            </a:r>
            <a:endParaRPr lang="en-US" sz="200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F593E2F-4A02-0478-7984-C7F161FC7610}"/>
              </a:ext>
            </a:extLst>
          </p:cNvPr>
          <p:cNvSpPr txBox="1">
            <a:spLocks/>
          </p:cNvSpPr>
          <p:nvPr/>
        </p:nvSpPr>
        <p:spPr>
          <a:xfrm>
            <a:off x="174171" y="3018430"/>
            <a:ext cx="8280400" cy="20035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000" dirty="0"/>
          </a:p>
          <a:p>
            <a:pPr algn="ctr"/>
            <a:r>
              <a:rPr lang="en-US" sz="4000" dirty="0"/>
              <a:t>Applications of NLP in Question Answering</a:t>
            </a:r>
            <a:br>
              <a:rPr lang="en-US" dirty="0"/>
            </a:br>
            <a:endParaRPr lang="en-US" dirty="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87133CF-6311-E917-F83C-A717087A6047}"/>
              </a:ext>
            </a:extLst>
          </p:cNvPr>
          <p:cNvSpPr txBox="1">
            <a:spLocks/>
          </p:cNvSpPr>
          <p:nvPr/>
        </p:nvSpPr>
        <p:spPr>
          <a:xfrm>
            <a:off x="8803759" y="4256314"/>
            <a:ext cx="3298962" cy="1747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Teacher: </a:t>
            </a:r>
          </a:p>
          <a:p>
            <a:r>
              <a:rPr lang="en-US" sz="2000" dirty="0"/>
              <a:t>Assoc. Prof. Lê Hồng </a:t>
            </a:r>
            <a:r>
              <a:rPr lang="en-US" sz="2000" dirty="0" err="1"/>
              <a:t>Phương</a:t>
            </a:r>
            <a:endParaRPr lang="en-US" sz="2000" dirty="0"/>
          </a:p>
          <a:p>
            <a:r>
              <a:rPr lang="en-US" sz="2000" dirty="0"/>
              <a:t>	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CD728AEC-A833-AF5A-16D7-1F98AAFF6C17}"/>
              </a:ext>
            </a:extLst>
          </p:cNvPr>
          <p:cNvSpPr txBox="1">
            <a:spLocks/>
          </p:cNvSpPr>
          <p:nvPr/>
        </p:nvSpPr>
        <p:spPr>
          <a:xfrm>
            <a:off x="174171" y="1752064"/>
            <a:ext cx="8280400" cy="8179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Final Project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4742" y="822325"/>
            <a:ext cx="9329058" cy="1325563"/>
          </a:xfrm>
        </p:spPr>
        <p:txBody>
          <a:bodyPr/>
          <a:lstStyle/>
          <a:p>
            <a:r>
              <a:rPr lang="en-US" dirty="0"/>
              <a:t>Benefits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4742" y="2595562"/>
            <a:ext cx="4334689" cy="4742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Health and dental options 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CCD16A-B1A1-4FC6-94F4-823076E7E72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2024740" y="3069773"/>
            <a:ext cx="4334689" cy="1219201"/>
          </a:xfrm>
        </p:spPr>
        <p:txBody>
          <a:bodyPr/>
          <a:lstStyle/>
          <a:p>
            <a:r>
              <a:rPr lang="en-US" dirty="0"/>
              <a:t>Full health and dental coverage for you and your family</a:t>
            </a:r>
          </a:p>
          <a:p>
            <a:r>
              <a:rPr lang="en-US" dirty="0"/>
              <a:t>Telemedicine available </a:t>
            </a: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E4DE8-F909-4081-9F20-474940922923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7019111" y="2595562"/>
            <a:ext cx="4334689" cy="474211"/>
          </a:xfrm>
        </p:spPr>
        <p:txBody>
          <a:bodyPr/>
          <a:lstStyle/>
          <a:p>
            <a:r>
              <a:rPr lang="en-US" dirty="0"/>
              <a:t>Retirement 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5ADB6C6-1D18-4340-A5EF-7A4038798E1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7019109" y="3069773"/>
            <a:ext cx="4334689" cy="1219201"/>
          </a:xfrm>
        </p:spPr>
        <p:txBody>
          <a:bodyPr/>
          <a:lstStyle/>
          <a:p>
            <a:r>
              <a:rPr lang="en-US" dirty="0"/>
              <a:t>Generous 401K match and access to a financial advisor for estate planning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11EEF9-4CD0-4C5D-AA3F-A7E039366643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2024742" y="4446132"/>
            <a:ext cx="4334689" cy="474211"/>
          </a:xfrm>
        </p:spPr>
        <p:txBody>
          <a:bodyPr/>
          <a:lstStyle/>
          <a:p>
            <a:r>
              <a:rPr lang="en-US" dirty="0"/>
              <a:t>Time off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C9DABE2-9B69-4D86-AFBB-CBEB8E957E7F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024740" y="4920343"/>
            <a:ext cx="4334689" cy="1219201"/>
          </a:xfrm>
        </p:spPr>
        <p:txBody>
          <a:bodyPr>
            <a:normAutofit/>
          </a:bodyPr>
          <a:lstStyle/>
          <a:p>
            <a:r>
              <a:rPr lang="en-US" dirty="0"/>
              <a:t>Employees start with 2 weeks of vacation with an increase of 1 week every year</a:t>
            </a:r>
          </a:p>
          <a:p>
            <a:r>
              <a:rPr lang="en-US" dirty="0"/>
              <a:t>Optional sick leave of 1 week available to employees </a:t>
            </a:r>
          </a:p>
          <a:p>
            <a:r>
              <a:rPr lang="en-US" dirty="0"/>
              <a:t>All national holidays are included in the employee's time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B88158-1D5C-48C8-988C-1D5BAC85A44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7019111" y="4446132"/>
            <a:ext cx="4334689" cy="474211"/>
          </a:xfrm>
        </p:spPr>
        <p:txBody>
          <a:bodyPr/>
          <a:lstStyle/>
          <a:p>
            <a:r>
              <a:rPr lang="en-US" dirty="0"/>
              <a:t>Training and education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B0F2318-81E9-4E92-9132-828B27E31659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7019109" y="4920343"/>
            <a:ext cx="4334689" cy="1219201"/>
          </a:xfrm>
        </p:spPr>
        <p:txBody>
          <a:bodyPr/>
          <a:lstStyle/>
          <a:p>
            <a:r>
              <a:rPr lang="en-US" dirty="0"/>
              <a:t>Tuition coverage after 1 year of work </a:t>
            </a:r>
          </a:p>
          <a:p>
            <a:r>
              <a:rPr lang="en-US" dirty="0"/>
              <a:t>Opportunity to travel to conferences </a:t>
            </a:r>
          </a:p>
        </p:txBody>
      </p:sp>
      <p:sp>
        <p:nvSpPr>
          <p:cNvPr id="48" name="Date Placeholder 47">
            <a:extLst>
              <a:ext uri="{FF2B5EF4-FFF2-40B4-BE49-F238E27FC236}">
                <a16:creationId xmlns:a16="http://schemas.microsoft.com/office/drawing/2014/main" id="{9F0F90AF-D03D-4A81-B9BF-B3263897031C}"/>
              </a:ext>
            </a:extLst>
          </p:cNvPr>
          <p:cNvSpPr>
            <a:spLocks noGrp="1"/>
          </p:cNvSpPr>
          <p:nvPr>
            <p:ph type="dt" sz="half" idx="17"/>
          </p:nvPr>
        </p:nvSpPr>
        <p:spPr>
          <a:xfrm>
            <a:off x="2024740" y="6356350"/>
            <a:ext cx="1556659" cy="365125"/>
          </a:xfrm>
        </p:spPr>
        <p:txBody>
          <a:bodyPr/>
          <a:lstStyle/>
          <a:p>
            <a:r>
              <a:rPr lang="en-US" dirty="0"/>
              <a:t>7/29/20XX</a:t>
            </a:r>
          </a:p>
        </p:txBody>
      </p:sp>
      <p:sp>
        <p:nvSpPr>
          <p:cNvPr id="49" name="Footer Placeholder 48">
            <a:extLst>
              <a:ext uri="{FF2B5EF4-FFF2-40B4-BE49-F238E27FC236}">
                <a16:creationId xmlns:a16="http://schemas.microsoft.com/office/drawing/2014/main" id="{7761BB44-2A96-4AC0-9DB6-13C710983FA6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4038600" y="6356350"/>
            <a:ext cx="5268686" cy="365125"/>
          </a:xfrm>
        </p:spPr>
        <p:txBody>
          <a:bodyPr/>
          <a:lstStyle/>
          <a:p>
            <a:r>
              <a:rPr lang="en-US" dirty="0"/>
              <a:t>Employee orientation</a:t>
            </a:r>
          </a:p>
        </p:txBody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84B61B7E-5114-4B02-895E-18609706A12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9764486" y="6356350"/>
            <a:ext cx="1589314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911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53740" y="1957701"/>
            <a:ext cx="5684520" cy="1305562"/>
          </a:xfrm>
        </p:spPr>
        <p:txBody>
          <a:bodyPr/>
          <a:lstStyle/>
          <a:p>
            <a:r>
              <a:rPr lang="en-US" dirty="0"/>
              <a:t>Performance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53740" y="3429000"/>
            <a:ext cx="5684520" cy="23475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At Contoso, we want you to perform your best work. New employees get their work and conduct periodically reviewed by their manager and scored on a 1-5 scale.</a:t>
            </a:r>
          </a:p>
          <a:p>
            <a:r>
              <a:rPr lang="en-US" dirty="0"/>
              <a:t>Reviews will occur every 3 months with a full review of your entire work after 1 year. More specific details of the review process and related forms can be found in your employee handbook. 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3C0990-DED4-43F9-8B0F-41ABFD5332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7/29/20XX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44BF2-756E-40EF-B839-C3DBB55BE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Employee orientation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F4E4AC-866E-41A9-AD13-857054D90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429000"/>
            <a:ext cx="10515600" cy="3080657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A04E9-DA09-44FE-AB0C-6C47A1A96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2621139"/>
          </a:xfrm>
        </p:spPr>
        <p:txBody>
          <a:bodyPr/>
          <a:lstStyle/>
          <a:p>
            <a:r>
              <a:rPr lang="en-US" dirty="0"/>
              <a:t>Contact information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A965D33-D1D3-495D-86C3-87EEFE7AAC3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38200" y="4112198"/>
            <a:ext cx="3200400" cy="1395974"/>
          </a:xfrm>
        </p:spPr>
        <p:txBody>
          <a:bodyPr>
            <a:normAutofit/>
          </a:bodyPr>
          <a:lstStyle/>
          <a:p>
            <a:r>
              <a:rPr lang="en-US" dirty="0"/>
              <a:t>For any work issues, please contact HR manager Natasha Jones at </a:t>
            </a:r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natasha@contoso.com</a:t>
            </a:r>
            <a:r>
              <a:rPr lang="en-US" dirty="0"/>
              <a:t> or at </a:t>
            </a:r>
            <a:br>
              <a:rPr lang="en-US" dirty="0"/>
            </a:br>
            <a:r>
              <a:rPr lang="en-US" dirty="0"/>
              <a:t>206-555-0177.</a:t>
            </a:r>
          </a:p>
        </p:txBody>
      </p:sp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A1C5BD91-F8E9-4D4A-81CB-189DD8CBD1CC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838201" y="5511642"/>
            <a:ext cx="3200400" cy="844707"/>
          </a:xfrm>
        </p:spPr>
        <p:txBody>
          <a:bodyPr/>
          <a:lstStyle/>
          <a:p>
            <a:r>
              <a:rPr lang="en-US" dirty="0"/>
              <a:t>For other work questions or concerns, here's a list of numbers that may help:</a:t>
            </a:r>
          </a:p>
        </p:txBody>
      </p:sp>
      <p:pic>
        <p:nvPicPr>
          <p:cNvPr id="27" name="Online Image Placeholder 26" descr="Doctor female outline">
            <a:extLst>
              <a:ext uri="{FF2B5EF4-FFF2-40B4-BE49-F238E27FC236}">
                <a16:creationId xmlns:a16="http://schemas.microsoft.com/office/drawing/2014/main" id="{5CD90D07-4630-4596-9A37-E32D66946C5D}"/>
              </a:ext>
            </a:extLst>
          </p:cNvPr>
          <p:cNvPicPr>
            <a:picLocks noGrp="1" noChangeAspect="1"/>
          </p:cNvPicPr>
          <p:nvPr>
            <p:ph type="clipArt" sz="quarter" idx="4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69087" y="923131"/>
            <a:ext cx="914400" cy="9144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01B87-D33C-416A-984D-8671D8F4CC2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073368" y="2131457"/>
            <a:ext cx="2105186" cy="36512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Benefits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B140A3D-0658-46F0-9285-F4C6F5910CF1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073368" y="2577595"/>
            <a:ext cx="2105186" cy="365126"/>
          </a:xfrm>
        </p:spPr>
        <p:txBody>
          <a:bodyPr/>
          <a:lstStyle/>
          <a:p>
            <a:r>
              <a:rPr lang="en-US" dirty="0"/>
              <a:t>206-555-0123</a:t>
            </a:r>
          </a:p>
        </p:txBody>
      </p:sp>
      <p:pic>
        <p:nvPicPr>
          <p:cNvPr id="29" name="Online Image Placeholder 28" descr="Information outline">
            <a:extLst>
              <a:ext uri="{FF2B5EF4-FFF2-40B4-BE49-F238E27FC236}">
                <a16:creationId xmlns:a16="http://schemas.microsoft.com/office/drawing/2014/main" id="{20228EDD-B3AA-4268-BE37-C2A312B19186}"/>
              </a:ext>
            </a:extLst>
          </p:cNvPr>
          <p:cNvPicPr>
            <a:picLocks noGrp="1" noChangeAspect="1"/>
          </p:cNvPicPr>
          <p:nvPr>
            <p:ph type="clipArt" sz="quarter" idx="49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520237" y="923131"/>
            <a:ext cx="914400" cy="9144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2B864-EA34-40AB-B964-68043DD53E6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924518" y="2131457"/>
            <a:ext cx="2105186" cy="365126"/>
          </a:xfrm>
        </p:spPr>
        <p:txBody>
          <a:bodyPr/>
          <a:lstStyle/>
          <a:p>
            <a:r>
              <a:rPr lang="en-US" dirty="0"/>
              <a:t>Employee tip line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F94F95CA-933C-40E4-953C-445FAF350B68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8924518" y="2577595"/>
            <a:ext cx="2105186" cy="365126"/>
          </a:xfrm>
        </p:spPr>
        <p:txBody>
          <a:bodyPr/>
          <a:lstStyle/>
          <a:p>
            <a:r>
              <a:rPr lang="en-US" dirty="0"/>
              <a:t>206-555-0100</a:t>
            </a:r>
          </a:p>
        </p:txBody>
      </p:sp>
      <p:pic>
        <p:nvPicPr>
          <p:cNvPr id="31" name="Online Image Placeholder 30" descr="Management outline">
            <a:extLst>
              <a:ext uri="{FF2B5EF4-FFF2-40B4-BE49-F238E27FC236}">
                <a16:creationId xmlns:a16="http://schemas.microsoft.com/office/drawing/2014/main" id="{CDFA3B0A-891F-401C-802E-5C09285BD640}"/>
              </a:ext>
            </a:extLst>
          </p:cNvPr>
          <p:cNvPicPr>
            <a:picLocks noGrp="1" noChangeAspect="1"/>
          </p:cNvPicPr>
          <p:nvPr>
            <p:ph type="clipArt" sz="quarter" idx="50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669087" y="3666331"/>
            <a:ext cx="914400" cy="914400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6CA3984-64F4-41F9-ADB3-A8EA76C18D01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074118" y="4874657"/>
            <a:ext cx="2105186" cy="365126"/>
          </a:xfrm>
        </p:spPr>
        <p:txBody>
          <a:bodyPr/>
          <a:lstStyle/>
          <a:p>
            <a:r>
              <a:rPr lang="en-US" dirty="0"/>
              <a:t>Office manager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2976654-8023-44E6-B048-E682BE76C874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6074118" y="5320795"/>
            <a:ext cx="2105186" cy="365126"/>
          </a:xfrm>
        </p:spPr>
        <p:txBody>
          <a:bodyPr/>
          <a:lstStyle/>
          <a:p>
            <a:r>
              <a:rPr lang="en-US" dirty="0"/>
              <a:t>206-555-0123</a:t>
            </a:r>
          </a:p>
        </p:txBody>
      </p:sp>
      <p:pic>
        <p:nvPicPr>
          <p:cNvPr id="33" name="Online Image Placeholder 32" descr="Warning outline">
            <a:extLst>
              <a:ext uri="{FF2B5EF4-FFF2-40B4-BE49-F238E27FC236}">
                <a16:creationId xmlns:a16="http://schemas.microsoft.com/office/drawing/2014/main" id="{32C49A1F-8EFF-4110-8B9E-DF32B8DF9F5E}"/>
              </a:ext>
            </a:extLst>
          </p:cNvPr>
          <p:cNvPicPr>
            <a:picLocks noGrp="1" noChangeAspect="1"/>
          </p:cNvPicPr>
          <p:nvPr>
            <p:ph type="clipArt" sz="quarter" idx="51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515475" y="3666331"/>
            <a:ext cx="914400" cy="914400"/>
          </a:xfrm>
        </p:spPr>
      </p:pic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931EA0F-F115-41EA-9D85-3F0071898FF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919318" y="4874657"/>
            <a:ext cx="2105186" cy="365126"/>
          </a:xfrm>
        </p:spPr>
        <p:txBody>
          <a:bodyPr/>
          <a:lstStyle/>
          <a:p>
            <a:r>
              <a:rPr lang="en-US" dirty="0"/>
              <a:t>Accident report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976EB18F-F3F4-475F-9F6C-9900D565D3E2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919318" y="5320795"/>
            <a:ext cx="2105186" cy="365126"/>
          </a:xfrm>
        </p:spPr>
        <p:txBody>
          <a:bodyPr/>
          <a:lstStyle/>
          <a:p>
            <a:r>
              <a:rPr lang="en-US" dirty="0"/>
              <a:t>206-555-0172</a:t>
            </a:r>
          </a:p>
        </p:txBody>
      </p:sp>
      <p:sp>
        <p:nvSpPr>
          <p:cNvPr id="73" name="Date Placeholder 72">
            <a:extLst>
              <a:ext uri="{FF2B5EF4-FFF2-40B4-BE49-F238E27FC236}">
                <a16:creationId xmlns:a16="http://schemas.microsoft.com/office/drawing/2014/main" id="{794A853F-6A74-4312-963C-7D9CE9605C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7/29/20XX</a:t>
            </a:r>
          </a:p>
        </p:txBody>
      </p:sp>
      <p:sp>
        <p:nvSpPr>
          <p:cNvPr id="74" name="Footer Placeholder 73">
            <a:extLst>
              <a:ext uri="{FF2B5EF4-FFF2-40B4-BE49-F238E27FC236}">
                <a16:creationId xmlns:a16="http://schemas.microsoft.com/office/drawing/2014/main" id="{A4648D3F-2F3B-4193-B6E5-96EB70349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Employee orientation</a:t>
            </a:r>
          </a:p>
        </p:txBody>
      </p:sp>
      <p:sp>
        <p:nvSpPr>
          <p:cNvPr id="75" name="Slide Number Placeholder 74">
            <a:extLst>
              <a:ext uri="{FF2B5EF4-FFF2-40B4-BE49-F238E27FC236}">
                <a16:creationId xmlns:a16="http://schemas.microsoft.com/office/drawing/2014/main" id="{A8F8D211-2ACA-493C-890C-B7F6B63CB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546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26552-D211-4D34-862F-65A44D0DE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2325"/>
            <a:ext cx="5684520" cy="1325563"/>
          </a:xfrm>
        </p:spPr>
        <p:txBody>
          <a:bodyPr/>
          <a:lstStyle/>
          <a:p>
            <a:r>
              <a:rPr lang="en-US" dirty="0"/>
              <a:t>Required paperwork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5D206B-B172-4CB9-906E-864531763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95562"/>
            <a:ext cx="5684520" cy="4415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Complete on Day 1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3BF054-FDBC-4318-8DA7-42C337A16B1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38200" y="3040514"/>
            <a:ext cx="5684520" cy="1106942"/>
          </a:xfrm>
        </p:spPr>
        <p:txBody>
          <a:bodyPr/>
          <a:lstStyle/>
          <a:p>
            <a:r>
              <a:rPr lang="en-US" dirty="0"/>
              <a:t>Complete W2 form</a:t>
            </a:r>
          </a:p>
          <a:p>
            <a:r>
              <a:rPr lang="en-US" dirty="0"/>
              <a:t>Direct deposit form</a:t>
            </a:r>
          </a:p>
          <a:p>
            <a:r>
              <a:rPr lang="en-US" dirty="0"/>
              <a:t>Employee Handbook acknowledgement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A7EB14-0C1E-4251-9589-93AC9E21E79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38200" y="4529818"/>
            <a:ext cx="5684520" cy="441552"/>
          </a:xfrm>
        </p:spPr>
        <p:txBody>
          <a:bodyPr/>
          <a:lstStyle/>
          <a:p>
            <a:r>
              <a:rPr lang="en-US" dirty="0"/>
              <a:t>Complete in 30 days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FF079C-3BCA-4686-AD7A-952F84BCE89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838200" y="4993888"/>
            <a:ext cx="5684520" cy="1106942"/>
          </a:xfrm>
        </p:spPr>
        <p:txBody>
          <a:bodyPr/>
          <a:lstStyle/>
          <a:p>
            <a:r>
              <a:rPr lang="en-US" dirty="0"/>
              <a:t>Insurance coverage enrollment</a:t>
            </a:r>
          </a:p>
          <a:p>
            <a:r>
              <a:rPr lang="en-US" dirty="0"/>
              <a:t>Retirement selection</a:t>
            </a:r>
          </a:p>
          <a:p>
            <a:r>
              <a:rPr lang="en-US" dirty="0"/>
              <a:t>Workplace training</a:t>
            </a:r>
          </a:p>
        </p:txBody>
      </p:sp>
      <p:sp>
        <p:nvSpPr>
          <p:cNvPr id="32" name="Date Placeholder 31">
            <a:extLst>
              <a:ext uri="{FF2B5EF4-FFF2-40B4-BE49-F238E27FC236}">
                <a16:creationId xmlns:a16="http://schemas.microsoft.com/office/drawing/2014/main" id="{5F26D092-3C6C-4E03-9A13-3D2D961FE985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7/29/20XX</a:t>
            </a:r>
          </a:p>
        </p:txBody>
      </p:sp>
      <p:sp>
        <p:nvSpPr>
          <p:cNvPr id="33" name="Footer Placeholder 32">
            <a:extLst>
              <a:ext uri="{FF2B5EF4-FFF2-40B4-BE49-F238E27FC236}">
                <a16:creationId xmlns:a16="http://schemas.microsoft.com/office/drawing/2014/main" id="{3B22FC8B-BB98-4F77-B312-6234F9CB335E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Employee orientation</a:t>
            </a: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FAED4C67-6AD4-4960-9032-B8D5435CD9D1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911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We're excited that you're joining the Contoso family. We're happy that you've chosen to be a part of a movement in creating better communication and building communities across businesses. </a:t>
            </a:r>
          </a:p>
          <a:p>
            <a:pPr marL="0" indent="0">
              <a:buNone/>
            </a:pPr>
            <a:r>
              <a:rPr lang="en-US" dirty="0">
                <a:ea typeface="+mn-lt"/>
                <a:cs typeface="+mn-lt"/>
              </a:rPr>
              <a:t>We wish you the best of luck and have fun!</a:t>
            </a:r>
            <a:endParaRPr lang="en-US" dirty="0">
              <a:cs typeface="Calibri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A31818-326D-4287-B1AE-435C12F07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7/29/20XX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17DFAA-582C-42B0-90C4-9DAA9C139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Employee orientation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42E2BA-3D9C-4A41-A42E-C08CE009D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2313571"/>
            <a:ext cx="4419600" cy="165971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2" y="2348318"/>
            <a:ext cx="2743200" cy="1659715"/>
          </a:xfrm>
        </p:spPr>
        <p:txBody>
          <a:bodyPr>
            <a:normAutofit/>
          </a:bodyPr>
          <a:lstStyle/>
          <a:p>
            <a:r>
              <a:rPr lang="en-US" dirty="0"/>
              <a:t>Mirjam Nilsson​</a:t>
            </a:r>
          </a:p>
          <a:p>
            <a:r>
              <a:rPr lang="en-US" dirty="0"/>
              <a:t>206-555-0146</a:t>
            </a:r>
          </a:p>
          <a:p>
            <a:r>
              <a:rPr lang="en-US" dirty="0"/>
              <a:t>mirjam@contoso.com</a:t>
            </a:r>
          </a:p>
          <a:p>
            <a:r>
              <a:rPr lang="en-US" dirty="0"/>
              <a:t>www.contoso.com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E046113-1034-4F4B-8AED-98885E8F62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632857" cy="365125"/>
          </a:xfrm>
        </p:spPr>
        <p:txBody>
          <a:bodyPr/>
          <a:lstStyle/>
          <a:p>
            <a:r>
              <a:rPr lang="en-US" dirty="0"/>
              <a:t>7/29/20XX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BD5936D-597B-433D-BAF2-72206FECA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43200" y="6356350"/>
            <a:ext cx="2514600" cy="365125"/>
          </a:xfrm>
        </p:spPr>
        <p:txBody>
          <a:bodyPr/>
          <a:lstStyle/>
          <a:p>
            <a:r>
              <a:rPr lang="en-US" dirty="0"/>
              <a:t>Employee orientation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2257BCF9-933D-4329-B564-4E404B1CA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998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B90E9-5CEE-4E4F-90F9-2CE3D9135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1219" y="489172"/>
            <a:ext cx="5684520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F4BB2-624B-43EE-8846-5659141CC9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1219" y="2595562"/>
            <a:ext cx="6429153" cy="318103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Setup python environment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How to load NLP models of </a:t>
            </a:r>
            <a:r>
              <a:rPr lang="en-US" dirty="0">
                <a:hlinkClick r:id="rId2"/>
              </a:rPr>
              <a:t>Hugging Face</a:t>
            </a:r>
            <a:r>
              <a:rPr lang="en-US" dirty="0"/>
              <a:t> and testing model on local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Use hugging face spaces to testing models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Loading RecGPT-7B-Instruct of VIN-AI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Use RecGPT-7B-Instruct to question and answer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Loading Roberta model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Using </a:t>
            </a:r>
            <a:r>
              <a:rPr lang="en-US" dirty="0" err="1"/>
              <a:t>imdb</a:t>
            </a:r>
            <a:r>
              <a:rPr lang="en-US" dirty="0"/>
              <a:t> dataset to fine tune </a:t>
            </a:r>
            <a:r>
              <a:rPr lang="en-US" dirty="0" err="1"/>
              <a:t>roberta</a:t>
            </a:r>
            <a:endParaRPr lang="en-US" dirty="0"/>
          </a:p>
          <a:p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F068B7E0-3F26-4101-8308-9627365CC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28/10/2024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D53A5F38-6B02-4793-861F-931794577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900" dirty="0"/>
              <a:t>NLP in Question Answering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F0DADF7-71F8-49DA-8F56-3DE812A61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750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81" y="1180781"/>
            <a:ext cx="11926009" cy="499164"/>
          </a:xfrm>
        </p:spPr>
        <p:txBody>
          <a:bodyPr>
            <a:normAutofit fontScale="9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/>
              <a:t>Install python </a:t>
            </a:r>
            <a:r>
              <a:rPr lang="en-US" sz="3200" dirty="0">
                <a:hlinkClick r:id="rId2"/>
              </a:rPr>
              <a:t>https://www.python.org/downloads/</a:t>
            </a:r>
            <a:r>
              <a:rPr lang="en-US" sz="3200" dirty="0"/>
              <a:t> </a:t>
            </a:r>
            <a:endParaRPr lang="en-ZA" sz="3200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39DEAC25-4DF8-463C-83B2-7DBD27EBB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28/10/2024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900" dirty="0"/>
              <a:t>NLP in Question Answering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3</a:t>
            </a:fld>
            <a:endParaRPr lang="en-ZA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6DF0E80-1D9D-E82E-FD70-E629D5EF8D5F}"/>
              </a:ext>
            </a:extLst>
          </p:cNvPr>
          <p:cNvSpPr txBox="1">
            <a:spLocks/>
          </p:cNvSpPr>
          <p:nvPr/>
        </p:nvSpPr>
        <p:spPr>
          <a:xfrm>
            <a:off x="88782" y="136525"/>
            <a:ext cx="11876390" cy="7391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742950" indent="-742950" algn="l">
              <a:buFont typeface="+mj-lt"/>
              <a:buAutoNum type="arabicPeriod"/>
            </a:pPr>
            <a:r>
              <a:rPr lang="en-US" dirty="0"/>
              <a:t>Setup python environment</a:t>
            </a:r>
            <a:endParaRPr lang="en-ZA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68F58EC-33D0-2CCF-0514-74F79CB06569}"/>
              </a:ext>
            </a:extLst>
          </p:cNvPr>
          <p:cNvSpPr txBox="1">
            <a:spLocks/>
          </p:cNvSpPr>
          <p:nvPr/>
        </p:nvSpPr>
        <p:spPr>
          <a:xfrm>
            <a:off x="88780" y="1900250"/>
            <a:ext cx="11926009" cy="4991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/>
              <a:t>Create new python environment </a:t>
            </a:r>
            <a:endParaRPr lang="en-ZA" sz="3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32E4C76-BA07-CFDD-DCEF-513239C73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007" y="2482385"/>
            <a:ext cx="8566590" cy="863644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E15C1032-C0F5-4040-0845-A60A81544A41}"/>
              </a:ext>
            </a:extLst>
          </p:cNvPr>
          <p:cNvSpPr txBox="1">
            <a:spLocks/>
          </p:cNvSpPr>
          <p:nvPr/>
        </p:nvSpPr>
        <p:spPr>
          <a:xfrm>
            <a:off x="88780" y="3529818"/>
            <a:ext cx="11926009" cy="4991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/>
              <a:t>Active virtual environment </a:t>
            </a:r>
            <a:endParaRPr lang="en-ZA" sz="3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FE86FF1-9B18-508D-D562-6ED84CEA8E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007" y="4155200"/>
            <a:ext cx="8566590" cy="62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FF7727-39F7-ECFB-1296-98DAAE205A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C1FCF-6AD9-662B-7B6E-3425E52E9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81" y="1180781"/>
            <a:ext cx="11926009" cy="499164"/>
          </a:xfrm>
        </p:spPr>
        <p:txBody>
          <a:bodyPr>
            <a:normAutofit fontScale="90000"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/>
              <a:t>Install transformers library</a:t>
            </a:r>
            <a:endParaRPr lang="en-ZA" sz="3200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15903A92-EB2F-6A0B-B032-4E41330EC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28/10/2024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16FC6-B433-FD65-36D4-8B761ED33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900" dirty="0"/>
              <a:t>NLP in Question Answering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D285CD-328A-082F-E14C-40D26EB9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4</a:t>
            </a:fld>
            <a:endParaRPr lang="en-ZA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BF1FE97-CE47-B640-48DF-A2ADE698EB90}"/>
              </a:ext>
            </a:extLst>
          </p:cNvPr>
          <p:cNvSpPr txBox="1">
            <a:spLocks/>
          </p:cNvSpPr>
          <p:nvPr/>
        </p:nvSpPr>
        <p:spPr>
          <a:xfrm>
            <a:off x="88782" y="136525"/>
            <a:ext cx="11876390" cy="7391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 Setup python environment</a:t>
            </a:r>
            <a:endParaRPr lang="en-ZA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8CE48B-C084-A57C-5D9D-275C92261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468" y="3518988"/>
            <a:ext cx="8534839" cy="793791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75A24701-A30A-DCBA-1A8C-B9B3796DDA3E}"/>
              </a:ext>
            </a:extLst>
          </p:cNvPr>
          <p:cNvSpPr txBox="1">
            <a:spLocks/>
          </p:cNvSpPr>
          <p:nvPr/>
        </p:nvSpPr>
        <p:spPr>
          <a:xfrm>
            <a:off x="88781" y="2839849"/>
            <a:ext cx="11926009" cy="4991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/>
              <a:t>Install torch library</a:t>
            </a:r>
            <a:endParaRPr lang="en-ZA" sz="32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6776FC4-6DDC-F554-1897-B0046E65E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467" y="1698378"/>
            <a:ext cx="8534839" cy="100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319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3ACCC-264A-B4F5-23F4-9646C2C406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E1C426B-68AF-DED3-5D89-24A4A895C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28/10/2024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26D77-6EF3-7E77-68AB-479E36A51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900" dirty="0"/>
              <a:t>NLP in Question Answering</a:t>
            </a:r>
            <a:endParaRPr lang="en-Z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852502-7DA0-92AD-813C-1F47F6CAC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65AB318-BC12-E63F-41A0-E3ECC0B7A871}"/>
              </a:ext>
            </a:extLst>
          </p:cNvPr>
          <p:cNvSpPr txBox="1">
            <a:spLocks/>
          </p:cNvSpPr>
          <p:nvPr/>
        </p:nvSpPr>
        <p:spPr>
          <a:xfrm>
            <a:off x="88782" y="136525"/>
            <a:ext cx="11876390" cy="7391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2. Loading model from hugging face</a:t>
            </a:r>
            <a:endParaRPr lang="en-ZA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AA37989-241E-52B2-24A8-122A9B707362}"/>
              </a:ext>
            </a:extLst>
          </p:cNvPr>
          <p:cNvSpPr txBox="1">
            <a:spLocks/>
          </p:cNvSpPr>
          <p:nvPr/>
        </p:nvSpPr>
        <p:spPr>
          <a:xfrm>
            <a:off x="88782" y="1152819"/>
            <a:ext cx="11926009" cy="49916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US" sz="3200" dirty="0"/>
              <a:t>Step 1: Go to the model’s description page. In this example, our team is using </a:t>
            </a:r>
            <a:r>
              <a:rPr lang="en-US" sz="3200" dirty="0">
                <a:hlinkClick r:id="rId2"/>
              </a:rPr>
              <a:t>xlm-</a:t>
            </a:r>
            <a:r>
              <a:rPr lang="en-US" sz="3200" dirty="0" err="1">
                <a:hlinkClick r:id="rId2"/>
              </a:rPr>
              <a:t>roberta</a:t>
            </a:r>
            <a:r>
              <a:rPr lang="en-US" sz="3200" dirty="0">
                <a:hlinkClick r:id="rId2"/>
              </a:rPr>
              <a:t>-base</a:t>
            </a:r>
            <a:endParaRPr lang="en-US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1082E8-58E5-7B5D-A192-6A746A9D8244}"/>
              </a:ext>
            </a:extLst>
          </p:cNvPr>
          <p:cNvSpPr txBox="1"/>
          <p:nvPr/>
        </p:nvSpPr>
        <p:spPr>
          <a:xfrm>
            <a:off x="5600010" y="2276265"/>
            <a:ext cx="6177516" cy="369331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/>
              <a:t>from transformers import </a:t>
            </a:r>
            <a:r>
              <a:rPr lang="en-US" dirty="0" err="1"/>
              <a:t>AutoTokenizer</a:t>
            </a:r>
            <a:r>
              <a:rPr lang="en-US" dirty="0"/>
              <a:t>, </a:t>
            </a:r>
            <a:r>
              <a:rPr lang="en-US" dirty="0" err="1"/>
              <a:t>AutoModelForMaskedLM</a:t>
            </a:r>
            <a:endParaRPr lang="en-US" dirty="0"/>
          </a:p>
          <a:p>
            <a:endParaRPr lang="en-US" dirty="0"/>
          </a:p>
          <a:p>
            <a:r>
              <a:rPr lang="en-US" dirty="0"/>
              <a:t>tokenizer = </a:t>
            </a:r>
            <a:r>
              <a:rPr lang="en-US" dirty="0" err="1"/>
              <a:t>AutoTokenizer.from_pretrained</a:t>
            </a:r>
            <a:r>
              <a:rPr lang="en-US" dirty="0"/>
              <a:t>('xlm-</a:t>
            </a:r>
            <a:r>
              <a:rPr lang="en-US" dirty="0" err="1"/>
              <a:t>roberta</a:t>
            </a:r>
            <a:r>
              <a:rPr lang="en-US" dirty="0"/>
              <a:t>-base')</a:t>
            </a:r>
          </a:p>
          <a:p>
            <a:r>
              <a:rPr lang="en-US" dirty="0"/>
              <a:t>model = </a:t>
            </a:r>
            <a:r>
              <a:rPr lang="en-US" dirty="0" err="1"/>
              <a:t>AutoModelForMaskedLM.from_pretrained</a:t>
            </a:r>
            <a:r>
              <a:rPr lang="en-US" dirty="0"/>
              <a:t>("xlm-</a:t>
            </a:r>
            <a:r>
              <a:rPr lang="en-US" dirty="0" err="1"/>
              <a:t>roberta</a:t>
            </a:r>
            <a:r>
              <a:rPr lang="en-US" dirty="0"/>
              <a:t>-base")</a:t>
            </a:r>
          </a:p>
          <a:p>
            <a:endParaRPr lang="en-US" dirty="0"/>
          </a:p>
          <a:p>
            <a:r>
              <a:rPr lang="en-US" dirty="0"/>
              <a:t># prepare input</a:t>
            </a:r>
          </a:p>
          <a:p>
            <a:r>
              <a:rPr lang="en-US" dirty="0"/>
              <a:t>text = "Replace me by any text you'd like."</a:t>
            </a:r>
          </a:p>
          <a:p>
            <a:r>
              <a:rPr lang="en-US" dirty="0" err="1"/>
              <a:t>encoded_input</a:t>
            </a:r>
            <a:r>
              <a:rPr lang="en-US" dirty="0"/>
              <a:t> = tokenizer(text, </a:t>
            </a:r>
            <a:r>
              <a:rPr lang="en-US" dirty="0" err="1"/>
              <a:t>return_tensors</a:t>
            </a:r>
            <a:r>
              <a:rPr lang="en-US" dirty="0"/>
              <a:t>='pt')</a:t>
            </a:r>
          </a:p>
          <a:p>
            <a:endParaRPr lang="en-US" dirty="0"/>
          </a:p>
          <a:p>
            <a:r>
              <a:rPr lang="en-US" dirty="0"/>
              <a:t># forward pass</a:t>
            </a:r>
          </a:p>
          <a:p>
            <a:r>
              <a:rPr lang="en-US" dirty="0"/>
              <a:t>output = model(**</a:t>
            </a:r>
            <a:r>
              <a:rPr lang="en-US" dirty="0" err="1"/>
              <a:t>encoded_input</a:t>
            </a:r>
            <a:r>
              <a:rPr lang="en-US" dirty="0"/>
              <a:t>)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79624C5-D0A0-CC53-3BDA-D00B379080A8}"/>
              </a:ext>
            </a:extLst>
          </p:cNvPr>
          <p:cNvSpPr txBox="1">
            <a:spLocks/>
          </p:cNvSpPr>
          <p:nvPr/>
        </p:nvSpPr>
        <p:spPr>
          <a:xfrm>
            <a:off x="88782" y="2024886"/>
            <a:ext cx="4982752" cy="76064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defPPr>
              <a:defRPr lang="en-US"/>
            </a:defPPr>
            <a:lvl1pPr marL="457200" indent="-457200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Char char="•"/>
              <a:defRPr sz="3200" b="1">
                <a:solidFill>
                  <a:schemeClr val="accent4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900" dirty="0"/>
              <a:t>Step 2: Use example code to loading model</a:t>
            </a:r>
          </a:p>
        </p:txBody>
      </p:sp>
    </p:spTree>
    <p:extLst>
      <p:ext uri="{BB962C8B-B14F-4D97-AF65-F5344CB8AC3E}">
        <p14:creationId xmlns:p14="http://schemas.microsoft.com/office/powerpoint/2010/main" val="1619485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0" y="2376805"/>
            <a:ext cx="5013960" cy="1325563"/>
          </a:xfrm>
        </p:spPr>
        <p:txBody>
          <a:bodyPr/>
          <a:lstStyle/>
          <a:p>
            <a:r>
              <a:rPr lang="en-US" dirty="0"/>
              <a:t>History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9280" y="4150042"/>
            <a:ext cx="5013960" cy="196119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Founded in 2020, Contoso started from the idea that businesses require better tools to collaborate with each other. Contoso saw a gap in the market and jumped on the opportunity to create these tools for all companies to collaborate efficiently. 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837F6CC-F87E-4BF6-9EFE-DA537BAB6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7/29/20XX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80EA4A2-4719-41C0-949E-AF9166CAE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Employee orientation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97A1D68-0269-4F8D-8A4E-B8D9753C7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0871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Leadership and executives</a:t>
            </a:r>
          </a:p>
        </p:txBody>
      </p:sp>
      <p:pic>
        <p:nvPicPr>
          <p:cNvPr id="41" name="Picture Placeholder 40" descr="team member headshot">
            <a:extLst>
              <a:ext uri="{FF2B5EF4-FFF2-40B4-BE49-F238E27FC236}">
                <a16:creationId xmlns:a16="http://schemas.microsoft.com/office/drawing/2014/main" id="{1619F958-58B3-4102-8EF1-9CDACDED5844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1612" y="2601972"/>
            <a:ext cx="1476000" cy="1476000"/>
          </a:xfrm>
          <a:ln w="241300"/>
        </p:spPr>
      </p:pic>
      <p:pic>
        <p:nvPicPr>
          <p:cNvPr id="43" name="Picture Placeholder 42" descr="team member headshot">
            <a:extLst>
              <a:ext uri="{FF2B5EF4-FFF2-40B4-BE49-F238E27FC236}">
                <a16:creationId xmlns:a16="http://schemas.microsoft.com/office/drawing/2014/main" id="{7EC8AF8C-FD38-4326-A679-80B1D5293D0F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79382" y="2601972"/>
            <a:ext cx="1476000" cy="1476000"/>
          </a:xfrm>
          <a:ln w="241300"/>
        </p:spPr>
      </p:pic>
      <p:pic>
        <p:nvPicPr>
          <p:cNvPr id="45" name="Picture Placeholder 44" descr="team member headshot">
            <a:extLst>
              <a:ext uri="{FF2B5EF4-FFF2-40B4-BE49-F238E27FC236}">
                <a16:creationId xmlns:a16="http://schemas.microsoft.com/office/drawing/2014/main" id="{A52B1C3A-4588-4DD2-8329-64DF7A1D4595}"/>
              </a:ext>
            </a:extLst>
          </p:cNvPr>
          <p:cNvPicPr>
            <a:picLocks noGrp="1" noChangeAspect="1"/>
          </p:cNvPicPr>
          <p:nvPr>
            <p:ph type="pic" sz="quarter" idx="44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37152" y="2601972"/>
            <a:ext cx="1476000" cy="1476000"/>
          </a:xfrm>
          <a:ln w="241300"/>
        </p:spPr>
      </p:pic>
      <p:pic>
        <p:nvPicPr>
          <p:cNvPr id="47" name="Picture Placeholder 46" descr="team member headshot">
            <a:extLst>
              <a:ext uri="{FF2B5EF4-FFF2-40B4-BE49-F238E27FC236}">
                <a16:creationId xmlns:a16="http://schemas.microsoft.com/office/drawing/2014/main" id="{A7AB001F-90D3-4B1D-A7B8-86F0607C1569}"/>
              </a:ext>
            </a:extLst>
          </p:cNvPr>
          <p:cNvPicPr>
            <a:picLocks noGrp="1" noChangeAspect="1"/>
          </p:cNvPicPr>
          <p:nvPr>
            <p:ph type="pic" sz="quarter" idx="45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194922" y="2601972"/>
            <a:ext cx="1476000" cy="1476000"/>
          </a:xfrm>
          <a:ln w="241300"/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0F5E8E-AA23-4F53-A19C-6F6BA70BDA9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214950" y="4624131"/>
            <a:ext cx="2105186" cy="365125"/>
          </a:xfrm>
        </p:spPr>
        <p:txBody>
          <a:bodyPr/>
          <a:lstStyle/>
          <a:p>
            <a:r>
              <a:rPr lang="en-US" dirty="0"/>
              <a:t>Takuma Hayashi​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240B2F9-E3CD-4790-A034-A2B55659D6C2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214950" y="4993009"/>
            <a:ext cx="2105186" cy="365125"/>
          </a:xfrm>
        </p:spPr>
        <p:txBody>
          <a:bodyPr/>
          <a:lstStyle/>
          <a:p>
            <a:r>
              <a:rPr lang="en-US" dirty="0"/>
              <a:t>President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FF7F565-6C73-467A-AD66-158FB42A6A89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3764623" y="4624131"/>
            <a:ext cx="2105186" cy="365125"/>
          </a:xfrm>
        </p:spPr>
        <p:txBody>
          <a:bodyPr/>
          <a:lstStyle/>
          <a:p>
            <a:r>
              <a:rPr lang="en-US" dirty="0"/>
              <a:t>Mirjam Nilsson​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99247289-DB03-4DFD-86B5-D0ACB05A79CE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3764623" y="4993009"/>
            <a:ext cx="2105186" cy="365125"/>
          </a:xfrm>
        </p:spPr>
        <p:txBody>
          <a:bodyPr/>
          <a:lstStyle/>
          <a:p>
            <a:r>
              <a:rPr lang="en-US" dirty="0"/>
              <a:t>Chief Executive Officer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E81C04D-9802-4217-A4CF-6425CA890282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6314296" y="4624131"/>
            <a:ext cx="2105186" cy="365125"/>
          </a:xfrm>
        </p:spPr>
        <p:txBody>
          <a:bodyPr/>
          <a:lstStyle/>
          <a:p>
            <a:r>
              <a:rPr lang="en-US" dirty="0"/>
              <a:t>Flora Berggren​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7482830-A464-43C1-8765-91A33F89F87C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6314296" y="4993009"/>
            <a:ext cx="2105186" cy="365125"/>
          </a:xfrm>
        </p:spPr>
        <p:txBody>
          <a:bodyPr/>
          <a:lstStyle/>
          <a:p>
            <a:r>
              <a:rPr lang="en-US" dirty="0"/>
              <a:t>Chief Operations Officer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BDA733B-C9C9-44C5-A638-06C46EB1FA64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8863969" y="4624131"/>
            <a:ext cx="2105186" cy="365125"/>
          </a:xfrm>
        </p:spPr>
        <p:txBody>
          <a:bodyPr/>
          <a:lstStyle/>
          <a:p>
            <a:r>
              <a:rPr lang="en-US" dirty="0"/>
              <a:t>Rajesh Santoshi​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141C1549-1F79-4146-AAAD-CB841423F22C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863969" y="4993009"/>
            <a:ext cx="2105186" cy="365125"/>
          </a:xfrm>
        </p:spPr>
        <p:txBody>
          <a:bodyPr/>
          <a:lstStyle/>
          <a:p>
            <a:r>
              <a:rPr lang="en-US" dirty="0"/>
              <a:t>VP Marketing</a:t>
            </a:r>
          </a:p>
        </p:txBody>
      </p:sp>
      <p:sp>
        <p:nvSpPr>
          <p:cNvPr id="61" name="Date Placeholder 60">
            <a:extLst>
              <a:ext uri="{FF2B5EF4-FFF2-40B4-BE49-F238E27FC236}">
                <a16:creationId xmlns:a16="http://schemas.microsoft.com/office/drawing/2014/main" id="{C5E86CA3-CC65-4085-BCDC-93141EBD23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7/29/20XX</a:t>
            </a:r>
          </a:p>
        </p:txBody>
      </p:sp>
      <p:sp>
        <p:nvSpPr>
          <p:cNvPr id="62" name="Footer Placeholder 61">
            <a:extLst>
              <a:ext uri="{FF2B5EF4-FFF2-40B4-BE49-F238E27FC236}">
                <a16:creationId xmlns:a16="http://schemas.microsoft.com/office/drawing/2014/main" id="{C1BA4316-79F5-4E35-B754-FEEFC06C1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Employee orientation</a:t>
            </a:r>
          </a:p>
        </p:txBody>
      </p:sp>
      <p:sp>
        <p:nvSpPr>
          <p:cNvPr id="63" name="Slide Number Placeholder 62">
            <a:extLst>
              <a:ext uri="{FF2B5EF4-FFF2-40B4-BE49-F238E27FC236}">
                <a16:creationId xmlns:a16="http://schemas.microsoft.com/office/drawing/2014/main" id="{22B5CBBF-FB43-46F2-8846-3DF85C26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453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5037"/>
            <a:ext cx="4573200" cy="1325563"/>
          </a:xfrm>
        </p:spPr>
        <p:txBody>
          <a:bodyPr/>
          <a:lstStyle/>
          <a:p>
            <a:r>
              <a:rPr lang="en-US" dirty="0"/>
              <a:t>Organization chart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7EA335-59AB-41C6-9DC4-FB6271C6FA5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021635" y="2039382"/>
            <a:ext cx="2105186" cy="365125"/>
          </a:xfrm>
        </p:spPr>
        <p:txBody>
          <a:bodyPr>
            <a:normAutofit/>
          </a:bodyPr>
          <a:lstStyle/>
          <a:p>
            <a:r>
              <a:rPr lang="en-US" dirty="0"/>
              <a:t>Taylor Phillips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B713CD-9676-4C62-A54C-4E083C8AC874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5021635" y="2408260"/>
            <a:ext cx="2105186" cy="365125"/>
          </a:xfrm>
        </p:spPr>
        <p:txBody>
          <a:bodyPr>
            <a:normAutofit/>
          </a:bodyPr>
          <a:lstStyle/>
          <a:p>
            <a:r>
              <a:rPr lang="en-US" dirty="0"/>
              <a:t>Marketing manager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A278329-9C36-4C21-9979-4D5224D17DF6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71407" y="4770420"/>
            <a:ext cx="2105186" cy="365125"/>
          </a:xfrm>
        </p:spPr>
        <p:txBody>
          <a:bodyPr/>
          <a:lstStyle/>
          <a:p>
            <a:r>
              <a:rPr lang="en-US" dirty="0"/>
              <a:t>Kiana Anderson 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80E310F-5240-442A-B86E-74D6D9AE5CB0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471407" y="5139298"/>
            <a:ext cx="2105186" cy="365125"/>
          </a:xfrm>
        </p:spPr>
        <p:txBody>
          <a:bodyPr/>
          <a:lstStyle/>
          <a:p>
            <a:r>
              <a:rPr lang="en-US" dirty="0"/>
              <a:t>Office manager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97AF928-B2C0-4872-9F06-CDCC8E9FD34A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2757407" y="4758255"/>
            <a:ext cx="2105186" cy="365125"/>
          </a:xfrm>
        </p:spPr>
        <p:txBody>
          <a:bodyPr/>
          <a:lstStyle/>
          <a:p>
            <a:r>
              <a:rPr lang="en-US" dirty="0"/>
              <a:t>Natasha Jones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05ED549-D3DC-4637-81DC-119A688806ED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2757407" y="5127133"/>
            <a:ext cx="2105186" cy="365125"/>
          </a:xfrm>
        </p:spPr>
        <p:txBody>
          <a:bodyPr/>
          <a:lstStyle/>
          <a:p>
            <a:r>
              <a:rPr lang="en-US" dirty="0"/>
              <a:t>Human 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449393-01D5-4ED7-BB16-BBF3495F4E5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5043407" y="4770420"/>
            <a:ext cx="2105186" cy="365125"/>
          </a:xfrm>
        </p:spPr>
        <p:txBody>
          <a:bodyPr>
            <a:normAutofit/>
          </a:bodyPr>
          <a:lstStyle/>
          <a:p>
            <a:r>
              <a:rPr lang="en-US" dirty="0"/>
              <a:t>Felix Henderson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C3D3BC-6B13-4732-B281-0DC87654555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5043407" y="5139298"/>
            <a:ext cx="2105186" cy="365125"/>
          </a:xfrm>
        </p:spPr>
        <p:txBody>
          <a:bodyPr/>
          <a:lstStyle/>
          <a:p>
            <a:r>
              <a:rPr lang="en-US" dirty="0"/>
              <a:t> Project manager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98025CA1-4574-4771-839A-BA094C716F25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329407" y="4770420"/>
            <a:ext cx="2105186" cy="365125"/>
          </a:xfrm>
        </p:spPr>
        <p:txBody>
          <a:bodyPr/>
          <a:lstStyle/>
          <a:p>
            <a:r>
              <a:rPr lang="en-US" dirty="0"/>
              <a:t>Isabel Garcia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35224851-6D42-4702-BA6E-1D6E311B0FC5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9615407" y="4758255"/>
            <a:ext cx="2105186" cy="365125"/>
          </a:xfrm>
        </p:spPr>
        <p:txBody>
          <a:bodyPr/>
          <a:lstStyle/>
          <a:p>
            <a:r>
              <a:rPr lang="en-US" dirty="0"/>
              <a:t>Tyler Stein 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E8C3BBA-7ADE-4673-B1C0-F82A24EC45E9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7329407" y="5139298"/>
            <a:ext cx="2105186" cy="365125"/>
          </a:xfrm>
        </p:spPr>
        <p:txBody>
          <a:bodyPr/>
          <a:lstStyle/>
          <a:p>
            <a:r>
              <a:rPr lang="en-US" dirty="0"/>
              <a:t>Copywriter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BD05CD9-9178-4189-85F6-5C1BE011C475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615407" y="5127133"/>
            <a:ext cx="2105186" cy="365125"/>
          </a:xfrm>
        </p:spPr>
        <p:txBody>
          <a:bodyPr/>
          <a:lstStyle/>
          <a:p>
            <a:r>
              <a:rPr lang="en-US" dirty="0"/>
              <a:t>Intern</a:t>
            </a:r>
          </a:p>
        </p:txBody>
      </p:sp>
      <p:sp>
        <p:nvSpPr>
          <p:cNvPr id="93" name="Date Placeholder 92">
            <a:extLst>
              <a:ext uri="{FF2B5EF4-FFF2-40B4-BE49-F238E27FC236}">
                <a16:creationId xmlns:a16="http://schemas.microsoft.com/office/drawing/2014/main" id="{3AC5835A-784B-4C88-A45F-7E8D3F44A0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7/29/20XX</a:t>
            </a:r>
          </a:p>
        </p:txBody>
      </p:sp>
      <p:sp>
        <p:nvSpPr>
          <p:cNvPr id="94" name="Footer Placeholder 93">
            <a:extLst>
              <a:ext uri="{FF2B5EF4-FFF2-40B4-BE49-F238E27FC236}">
                <a16:creationId xmlns:a16="http://schemas.microsoft.com/office/drawing/2014/main" id="{50D83CAC-5CC8-48FB-9901-0AE1FB079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Employee orientation</a:t>
            </a:r>
          </a:p>
        </p:txBody>
      </p:sp>
      <p:sp>
        <p:nvSpPr>
          <p:cNvPr id="95" name="Slide Number Placeholder 94">
            <a:extLst>
              <a:ext uri="{FF2B5EF4-FFF2-40B4-BE49-F238E27FC236}">
                <a16:creationId xmlns:a16="http://schemas.microsoft.com/office/drawing/2014/main" id="{D540D638-BFEC-45F4-AEB5-32A531833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266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Company policies</a:t>
            </a:r>
          </a:p>
        </p:txBody>
      </p:sp>
      <p:pic>
        <p:nvPicPr>
          <p:cNvPr id="79" name="Online Image Placeholder 78" descr="Clock outline">
            <a:extLst>
              <a:ext uri="{FF2B5EF4-FFF2-40B4-BE49-F238E27FC236}">
                <a16:creationId xmlns:a16="http://schemas.microsoft.com/office/drawing/2014/main" id="{7004AF3C-D9DF-4BEA-B934-F2808E489156}"/>
              </a:ext>
            </a:extLst>
          </p:cNvPr>
          <p:cNvPicPr>
            <a:picLocks noGrp="1" noChangeAspect="1"/>
          </p:cNvPicPr>
          <p:nvPr>
            <p:ph type="clipArt" sz="quarter" idx="48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71600" y="3359944"/>
            <a:ext cx="914400" cy="9144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5607" y="4553832"/>
            <a:ext cx="2105186" cy="6786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Keep track of your time</a:t>
            </a:r>
          </a:p>
        </p:txBody>
      </p:sp>
      <p:pic>
        <p:nvPicPr>
          <p:cNvPr id="81" name="Online Image Placeholder 80" descr="Handshake outline">
            <a:extLst>
              <a:ext uri="{FF2B5EF4-FFF2-40B4-BE49-F238E27FC236}">
                <a16:creationId xmlns:a16="http://schemas.microsoft.com/office/drawing/2014/main" id="{89DC68C9-B091-4D84-8888-963812952434}"/>
              </a:ext>
            </a:extLst>
          </p:cNvPr>
          <p:cNvPicPr>
            <a:picLocks noGrp="1" noChangeAspect="1"/>
          </p:cNvPicPr>
          <p:nvPr>
            <p:ph type="clipArt" sz="quarter" idx="49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16400" y="3359944"/>
            <a:ext cx="914400" cy="9144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868A8F-3F5D-4735-81EF-8632381CD85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620807" y="4553832"/>
            <a:ext cx="2105186" cy="678667"/>
          </a:xfrm>
        </p:spPr>
        <p:txBody>
          <a:bodyPr>
            <a:normAutofit/>
          </a:bodyPr>
          <a:lstStyle/>
          <a:p>
            <a:r>
              <a:rPr lang="en-US" dirty="0"/>
              <a:t>Treat everyone with respect</a:t>
            </a:r>
          </a:p>
        </p:txBody>
      </p:sp>
      <p:pic>
        <p:nvPicPr>
          <p:cNvPr id="83" name="Online Image Placeholder 82" descr="Warning outline">
            <a:extLst>
              <a:ext uri="{FF2B5EF4-FFF2-40B4-BE49-F238E27FC236}">
                <a16:creationId xmlns:a16="http://schemas.microsoft.com/office/drawing/2014/main" id="{E6F42F54-BC6A-419F-B34A-A51DB8197016}"/>
              </a:ext>
            </a:extLst>
          </p:cNvPr>
          <p:cNvPicPr>
            <a:picLocks noGrp="1" noChangeAspect="1"/>
          </p:cNvPicPr>
          <p:nvPr>
            <p:ph type="clipArt" sz="quarter" idx="50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061200" y="3359944"/>
            <a:ext cx="914400" cy="914400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170FED1-1256-4843-8D82-E992E4EFD12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6466007" y="4553832"/>
            <a:ext cx="2105186" cy="678667"/>
          </a:xfrm>
        </p:spPr>
        <p:txBody>
          <a:bodyPr>
            <a:normAutofit/>
          </a:bodyPr>
          <a:lstStyle/>
          <a:p>
            <a:r>
              <a:rPr lang="en-US" dirty="0"/>
              <a:t>Report workplace incidents</a:t>
            </a:r>
          </a:p>
        </p:txBody>
      </p:sp>
      <p:pic>
        <p:nvPicPr>
          <p:cNvPr id="85" name="Online Image Placeholder 84" descr="Magnifying glass outline">
            <a:extLst>
              <a:ext uri="{FF2B5EF4-FFF2-40B4-BE49-F238E27FC236}">
                <a16:creationId xmlns:a16="http://schemas.microsoft.com/office/drawing/2014/main" id="{B6883141-5822-428C-BD61-94E958B86B28}"/>
              </a:ext>
            </a:extLst>
          </p:cNvPr>
          <p:cNvPicPr>
            <a:picLocks noGrp="1" noChangeAspect="1"/>
          </p:cNvPicPr>
          <p:nvPr>
            <p:ph type="clipArt" sz="quarter" idx="5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906000" y="3359944"/>
            <a:ext cx="914400" cy="914400"/>
          </a:xfr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72A468D-F2A9-4609-BB84-DF912A23D246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311207" y="4553832"/>
            <a:ext cx="2105186" cy="678667"/>
          </a:xfrm>
        </p:spPr>
        <p:txBody>
          <a:bodyPr>
            <a:normAutofit/>
          </a:bodyPr>
          <a:lstStyle/>
          <a:p>
            <a:r>
              <a:rPr lang="en-US" dirty="0"/>
              <a:t>Review employee handbook</a:t>
            </a:r>
          </a:p>
        </p:txBody>
      </p:sp>
      <p:sp>
        <p:nvSpPr>
          <p:cNvPr id="113" name="Date Placeholder 112">
            <a:extLst>
              <a:ext uri="{FF2B5EF4-FFF2-40B4-BE49-F238E27FC236}">
                <a16:creationId xmlns:a16="http://schemas.microsoft.com/office/drawing/2014/main" id="{7E8EF87C-1B5A-4A25-A610-FF5D18E26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7/29/20XX</a:t>
            </a:r>
          </a:p>
        </p:txBody>
      </p:sp>
      <p:sp>
        <p:nvSpPr>
          <p:cNvPr id="114" name="Footer Placeholder 113">
            <a:extLst>
              <a:ext uri="{FF2B5EF4-FFF2-40B4-BE49-F238E27FC236}">
                <a16:creationId xmlns:a16="http://schemas.microsoft.com/office/drawing/2014/main" id="{E1B2A7C1-7EE4-45F0-B54C-188E1133A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Employee orientation</a:t>
            </a:r>
          </a:p>
        </p:txBody>
      </p:sp>
      <p:sp>
        <p:nvSpPr>
          <p:cNvPr id="115" name="Slide Number Placeholder 114">
            <a:extLst>
              <a:ext uri="{FF2B5EF4-FFF2-40B4-BE49-F238E27FC236}">
                <a16:creationId xmlns:a16="http://schemas.microsoft.com/office/drawing/2014/main" id="{47C21FD0-6144-422A-9727-F3249A6B5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8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2A25D"/>
      </a:accent1>
      <a:accent2>
        <a:srgbClr val="A0DADE"/>
      </a:accent2>
      <a:accent3>
        <a:srgbClr val="CCB5E5"/>
      </a:accent3>
      <a:accent4>
        <a:srgbClr val="29285D"/>
      </a:accent4>
      <a:accent5>
        <a:srgbClr val="EDF1F2"/>
      </a:accent5>
      <a:accent6>
        <a:srgbClr val="70AD47"/>
      </a:accent6>
      <a:hlink>
        <a:srgbClr val="A0DADE"/>
      </a:hlink>
      <a:folHlink>
        <a:srgbClr val="954F72"/>
      </a:folHlink>
    </a:clrScheme>
    <a:fontScheme name="Custom 62">
      <a:majorFont>
        <a:latin typeface="Skeena"/>
        <a:ea typeface=""/>
        <a:cs typeface=""/>
      </a:majorFont>
      <a:minorFont>
        <a:latin typeface="Skee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or Block Orientation_tm03460514_LW_v2" id="{9A2976D9-D6A2-4C72-AA54-D6D4585DC826}" vid="{E979CFFE-0E1D-4C6F-8738-47AC19B539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  <Background xmlns="71af3243-3dd4-4a8d-8c0d-dd76da1f02a5">false</Background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4F7154-AFAC-4BE7-8A74-7F4B6FC2743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618C13B-9D83-4AF4-B64D-33362D5133F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62A4A0A-D2F4-4D0A-B8F3-A5181C4DEB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Employee orientation presentation</Template>
  <TotalTime>89</TotalTime>
  <Words>673</Words>
  <Application>Microsoft Office PowerPoint</Application>
  <PresentationFormat>Widescreen</PresentationFormat>
  <Paragraphs>161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Skeena</vt:lpstr>
      <vt:lpstr>Times New Roman</vt:lpstr>
      <vt:lpstr>Custom</vt:lpstr>
      <vt:lpstr>Natural Language Processing</vt:lpstr>
      <vt:lpstr>Agenda</vt:lpstr>
      <vt:lpstr>Install python https://www.python.org/downloads/ </vt:lpstr>
      <vt:lpstr>Install transformers library</vt:lpstr>
      <vt:lpstr>PowerPoint Presentation</vt:lpstr>
      <vt:lpstr>History</vt:lpstr>
      <vt:lpstr>Leadership and executives</vt:lpstr>
      <vt:lpstr>Organization chart</vt:lpstr>
      <vt:lpstr>Company policies</vt:lpstr>
      <vt:lpstr>Benefits</vt:lpstr>
      <vt:lpstr>Performance reviews</vt:lpstr>
      <vt:lpstr>Resources</vt:lpstr>
      <vt:lpstr>Contact information</vt:lpstr>
      <vt:lpstr>Required paperwork</vt:lpstr>
      <vt:lpstr>Summary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Ngo Anh Tuan</dc:creator>
  <cp:lastModifiedBy>Ngo Anh Tuan</cp:lastModifiedBy>
  <cp:revision>7</cp:revision>
  <dcterms:created xsi:type="dcterms:W3CDTF">2024-10-28T01:16:08Z</dcterms:created>
  <dcterms:modified xsi:type="dcterms:W3CDTF">2024-10-28T02:45:12Z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